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</p:sldIdLst>
  <p:sldSz cx="12192000" cy="68580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Calibri Light" panose="020F0302020204030204" pitchFamily="34" charset="0"/>
      <p:regular r:id="rId49"/>
      <p:italic r:id="rId50"/>
    </p:embeddedFont>
    <p:embeddedFont>
      <p:font typeface="Roboto" panose="02000000000000000000" pitchFamily="2" charset="0"/>
      <p:regular r:id="rId51"/>
      <p:bold r:id="rId52"/>
      <p:italic r:id="rId53"/>
      <p:boldItalic r:id="rId54"/>
    </p:embeddedFont>
    <p:embeddedFont>
      <p:font typeface="Roboto Black" panose="02000000000000000000" pitchFamily="2" charset="0"/>
      <p:bold r:id="rId55"/>
      <p:italic r:id="rId56"/>
      <p:boldItalic r:id="rId57"/>
    </p:embeddedFont>
    <p:embeddedFont>
      <p:font typeface="Roboto Condensed Light" panose="02000000000000000000" pitchFamily="2" charset="0"/>
      <p:regular r:id="rId58"/>
      <p:bold r:id="rId59"/>
      <p:italic r:id="rId60"/>
      <p:boldItalic r:id="rId61"/>
    </p:embeddedFont>
    <p:embeddedFont>
      <p:font typeface="Roboto Light" panose="02000000000000000000" pitchFamily="2" charset="0"/>
      <p:regular r:id="rId62"/>
      <p:italic r:id="rId63"/>
    </p:embeddedFont>
    <p:embeddedFont>
      <p:font typeface="Roboto Medium" panose="02000000000000000000" pitchFamily="2" charset="0"/>
      <p:regular r:id="rId64"/>
      <p:italic r:id="rId65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3b2f4e"/>
        </a:solidFill>
        <a:effectLst/>
        <a:uFillTx/>
        <a:latin typeface="Roboto Black"/>
        <a:ea typeface="Roboto Black"/>
        <a:cs typeface="Roboto Black"/>
        <a:sym typeface="Roboto Black"/>
      </a:defRPr>
    </a:lvl1pPr>
    <a:lvl2pPr marL="0" marR="0" indent="4572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3b2f4e"/>
        </a:solidFill>
        <a:effectLst/>
        <a:uFillTx/>
        <a:latin typeface="Roboto Black"/>
        <a:ea typeface="Roboto Black"/>
        <a:cs typeface="Roboto Black"/>
        <a:sym typeface="Roboto Black"/>
      </a:defRPr>
    </a:lvl2pPr>
    <a:lvl3pPr marL="0" marR="0" indent="9144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3b2f4e"/>
        </a:solidFill>
        <a:effectLst/>
        <a:uFillTx/>
        <a:latin typeface="Roboto Black"/>
        <a:ea typeface="Roboto Black"/>
        <a:cs typeface="Roboto Black"/>
        <a:sym typeface="Roboto Black"/>
      </a:defRPr>
    </a:lvl3pPr>
    <a:lvl4pPr marL="0" marR="0" indent="13716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3b2f4e"/>
        </a:solidFill>
        <a:effectLst/>
        <a:uFillTx/>
        <a:latin typeface="Roboto Black"/>
        <a:ea typeface="Roboto Black"/>
        <a:cs typeface="Roboto Black"/>
        <a:sym typeface="Roboto Black"/>
      </a:defRPr>
    </a:lvl4pPr>
    <a:lvl5pPr marL="0" marR="0" indent="18288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3b2f4e"/>
        </a:solidFill>
        <a:effectLst/>
        <a:uFillTx/>
        <a:latin typeface="Roboto Black"/>
        <a:ea typeface="Roboto Black"/>
        <a:cs typeface="Roboto Black"/>
        <a:sym typeface="Roboto Black"/>
      </a:defRPr>
    </a:lvl5pPr>
    <a:lvl6pPr marL="0" marR="0" indent="22860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3b2f4e"/>
        </a:solidFill>
        <a:effectLst/>
        <a:uFillTx/>
        <a:latin typeface="Roboto Black"/>
        <a:ea typeface="Roboto Black"/>
        <a:cs typeface="Roboto Black"/>
        <a:sym typeface="Roboto Black"/>
      </a:defRPr>
    </a:lvl6pPr>
    <a:lvl7pPr marL="0" marR="0" indent="27432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3b2f4e"/>
        </a:solidFill>
        <a:effectLst/>
        <a:uFillTx/>
        <a:latin typeface="Roboto Black"/>
        <a:ea typeface="Roboto Black"/>
        <a:cs typeface="Roboto Black"/>
        <a:sym typeface="Roboto Black"/>
      </a:defRPr>
    </a:lvl7pPr>
    <a:lvl8pPr marL="0" marR="0" indent="32004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3b2f4e"/>
        </a:solidFill>
        <a:effectLst/>
        <a:uFillTx/>
        <a:latin typeface="Roboto Black"/>
        <a:ea typeface="Roboto Black"/>
        <a:cs typeface="Roboto Black"/>
        <a:sym typeface="Roboto Black"/>
      </a:defRPr>
    </a:lvl8pPr>
    <a:lvl9pPr marL="0" marR="0" indent="3657600" algn="l" defTabSz="914400" rtl="0" fontAlgn="auto" latinLnBrk="0" hangingPunct="0">
      <a:lnSpc>
        <a:spcPct val="80000"/>
      </a:lnSpc>
      <a:spcBef>
        <a:spcPts val="0"/>
      </a:spcBef>
      <a:spcAft>
        <a:spcPts val="0"/>
      </a:spcAft>
      <a:buClrTx/>
      <a:buSzTx/>
      <a:buFontTx/>
      <a:buNone/>
      <a:tabLst/>
      <a:defRPr kumimoji="0" sz="5400" b="1" i="0" u="none" strike="noStrike" cap="none" spc="0" normalizeH="0" baseline="0">
        <a:ln>
          <a:noFill/>
        </a:ln>
        <a:solidFill>
          <a:srgbClr val="3b2f4e"/>
        </a:solidFill>
        <a:effectLst/>
        <a:uFillTx/>
        <a:latin typeface="Roboto Black"/>
        <a:ea typeface="Roboto Black"/>
        <a:cs typeface="Roboto Black"/>
        <a:sym typeface="Roboto Black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4efd"/>
    <a:srgbClr val="3b2f4e"/>
    <a:srgbClr val="fcfcfc"/>
    <a:srgbClr val="a688fc"/>
    <a:srgbClr val="D30553"/>
    <a:srgbClr val="8422f4"/>
    <a:srgbClr val="36496B"/>
    <a:srgbClr val="16243B"/>
    <a:srgbClr val="EFAA1F"/>
    <a:srgbClr val="1124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DDE3DF"/>
          </a:solidFill>
        </a:fill>
      </a:tcStyle>
    </a:wholeTbl>
    <a:band2H>
      <a:tcTxStyle/>
      <a:tcStyle>
        <a:tcBdr/>
        <a:fill>
          <a:solidFill>
            <a:srgbClr val="EFF1F0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firstCol>
    <a:la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D2D8D9"/>
          </a:solidFill>
        </a:fill>
      </a:tcStyle>
    </a:wholeTbl>
    <a:band2H>
      <a:tcTxStyle/>
      <a:tcStyle>
        <a:tcBdr/>
        <a:fill>
          <a:solidFill>
            <a:srgbClr val="EAEDED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CFD6DA"/>
          </a:solidFill>
        </a:fill>
      </a:tcStyle>
    </a:wholeTbl>
    <a:band2H>
      <a:tcTxStyle/>
      <a:tcStyle>
        <a:tcBdr/>
        <a:fill>
          <a:solidFill>
            <a:srgbClr val="E8EBED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/>
      <a:tcStyle>
        <a:tcBdr/>
        <a:fill>
          <a:solidFill>
            <a:srgbClr val="F6F8F8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2B2B2B"/>
        </a:fontRef>
        <a:srgbClr val="2B2B2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2B2B2B"/>
              </a:solidFill>
              <a:prstDash val="solid"/>
              <a:round/>
            </a:ln>
          </a:top>
          <a:bottom>
            <a:ln w="25400" cap="flat">
              <a:solidFill>
                <a:srgbClr val="2B2B2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6F8F8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B2B2B"/>
              </a:solidFill>
              <a:prstDash val="solid"/>
              <a:round/>
            </a:ln>
          </a:top>
          <a:bottom>
            <a:ln w="25400" cap="flat">
              <a:solidFill>
                <a:srgbClr val="2B2B2B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B2B2B"/>
        </a:fontRef>
        <a:srgbClr val="2B2B2B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CBCBCB"/>
          </a:solidFill>
        </a:fill>
      </a:tcStyle>
    </a:wholeTbl>
    <a:band2H>
      <a:tcTxStyle/>
      <a:tcStyle>
        <a:tcBdr/>
        <a:fill>
          <a:solidFill>
            <a:srgbClr val="E7E7E7"/>
          </a:solidFill>
        </a:fill>
      </a:tcStyle>
    </a:band2H>
    <a:firstCol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lastRow>
    <a:fir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12700" cap="flat">
              <a:solidFill>
                <a:srgbClr val="F6F8F8"/>
              </a:solidFill>
              <a:prstDash val="solid"/>
              <a:round/>
            </a:ln>
          </a:top>
          <a:bottom>
            <a:ln w="381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2B2B2B"/>
          </a:solidFill>
        </a:fill>
      </a:tcStyle>
    </a:firstRow>
  </a:tblStyle>
  <a:tblStyle styleId="{8F44A2F1-9E1F-4B54-A3A2-5F16C0AD49E2}" styleName="">
    <a:tblBg/>
    <a:wholeTbl>
      <a:tcTxStyle b="off" i="off">
        <a:font>
          <a:latin typeface="Roboto Light"/>
          <a:ea typeface="Roboto Light"/>
          <a:cs typeface="Roboto Light"/>
        </a:font>
        <a:srgbClr val="2B2B2B"/>
      </a:tcTxStyle>
      <a:tcStyle>
        <a:tcBdr>
          <a:lef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left>
          <a:righ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H>
          <a:insideV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0"/>
          </a:solidFill>
        </a:fill>
      </a:tcStyle>
    </a:band2H>
    <a:firstCol>
      <a:tcTxStyle b="off" i="off">
        <a:font>
          <a:latin typeface="Roboto Medium"/>
          <a:ea typeface="Roboto Medium"/>
          <a:cs typeface="Roboto Medium"/>
        </a:font>
        <a:srgbClr val="2B2B2B"/>
      </a:tcTxStyle>
      <a:tcStyle>
        <a:tcBdr>
          <a:lef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left>
          <a:right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rgbClr val="B1C2C2">
              <a:alpha val="14902"/>
            </a:srgbClr>
          </a:solidFill>
        </a:fill>
      </a:tcStyle>
    </a:firstCol>
    <a:lastRow>
      <a:tcTxStyle b="on" i="off">
        <a:fontRef idx="minor">
          <a:srgbClr val="F6F8F8"/>
        </a:fontRef>
        <a:srgbClr val="F6F8F8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38100" cap="flat">
              <a:solidFill>
                <a:srgbClr val="F6F8F8"/>
              </a:solidFill>
              <a:prstDash val="solid"/>
              <a:round/>
            </a:ln>
          </a:top>
          <a:bottom>
            <a:ln w="12700" cap="flat">
              <a:solidFill>
                <a:srgbClr val="F6F8F8"/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>
          <a:latin typeface="Roboto Light"/>
          <a:ea typeface="Roboto Light"/>
          <a:cs typeface="Roboto Light"/>
        </a:font>
        <a:srgbClr val="FFFFFF"/>
      </a:tcTxStyle>
      <a:tcStyle>
        <a:tcBdr>
          <a:left>
            <a:ln w="12700" cap="flat">
              <a:solidFill>
                <a:srgbClr val="F6F8F8"/>
              </a:solidFill>
              <a:prstDash val="solid"/>
              <a:round/>
            </a:ln>
          </a:left>
          <a:right>
            <a:ln w="12700" cap="flat">
              <a:solidFill>
                <a:srgbClr val="F6F8F8"/>
              </a:solidFill>
              <a:prstDash val="solid"/>
              <a:round/>
            </a:ln>
          </a:right>
          <a:top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top>
          <a:bottom>
            <a:ln w="6350" cap="flat">
              <a:solidFill>
                <a:srgbClr val="7F7F7F">
                  <a:alpha val="50195"/>
                </a:srgbClr>
              </a:solidFill>
              <a:prstDash val="solid"/>
              <a:round/>
            </a:ln>
          </a:bottom>
          <a:insideH>
            <a:ln w="12700" cap="flat">
              <a:solidFill>
                <a:srgbClr val="F6F8F8"/>
              </a:solidFill>
              <a:prstDash val="solid"/>
              <a:round/>
            </a:ln>
          </a:insideH>
          <a:insideV>
            <a:ln w="12700" cap="flat">
              <a:solidFill>
                <a:srgbClr val="F6F8F8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4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2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8" d="100"/>
          <a:sy n="118" d="100"/>
        </p:scale>
        <p:origin x="29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font" Target="fonts/font1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6.fntdata"/><Relationship Id="rId55" Type="http://schemas.openxmlformats.org/officeDocument/2006/relationships/font" Target="fonts/font11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7c4efd"/>
            </a:solidFill>
            <a:ln w="12700" cap="flat">
              <a:noFill/>
              <a:miter lim="400000"/>
            </a:ln>
            <a:effectLst>
              <a:outerShdw dist="38100" dir="5400000" algn="tl">
                <a:srgbClr val="000000">
                  <a:alpha val="10000"/>
                </a:srgbClr>
              </a:outerShdw>
            </a:effectLst>
          </c:spPr>
          <c:dPt>
            <c:idx val="0"/>
            <c:bubble3D val="0"/>
            <c:spPr>
              <a:solidFill>
                <a:srgbClr val="3b2f4e">
                  <a:alpha val="79000"/>
                </a:srgbClr>
              </a:solidFill>
              <a:ln w="12700" cap="flat">
                <a:noFill/>
                <a:miter lim="400000"/>
              </a:ln>
              <a:effectLst>
                <a:outerShdw dist="38100" dir="5400000" algn="tl">
                  <a:srgbClr val="000000">
                    <a:alpha val="1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C16-9045-AD34-28954EB460C2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DC16-9045-AD34-28954EB460C2}"/>
              </c:ext>
            </c:extLst>
          </c:dPt>
          <c:dPt>
            <c:idx val="2"/>
            <c:bubble3D val="0"/>
            <c:spPr>
              <a:solidFill>
                <a:srgbClr val="3b2f4e"/>
              </a:solidFill>
              <a:ln w="12700" cap="flat">
                <a:noFill/>
                <a:miter lim="400000"/>
              </a:ln>
              <a:effectLst>
                <a:outerShdw dist="38100" dir="5400000" algn="tl">
                  <a:srgbClr val="000000">
                    <a:alpha val="10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C16-9045-AD34-28954EB460C2}"/>
              </c:ext>
            </c:extLst>
          </c:dPt>
          <c:cat>
            <c:strRef>
              <c:f>Sheet1!$B$1:$D$1</c:f>
              <c:strCache>
                <c:ptCount val="3"/>
                <c:pt idx="0">
                  <c:v>New Tech</c:v>
                </c:pt>
                <c:pt idx="1">
                  <c:v>Existing</c:v>
                </c:pt>
                <c:pt idx="2">
                  <c:v>VC Fund</c:v>
                </c:pt>
              </c:strCache>
            </c:strRef>
          </c:cat>
          <c:val>
            <c:numRef>
              <c:f>Sheet1!$B$2:$D$2</c:f>
              <c:numCache>
                <c:formatCode>General</c:formatCode>
                <c:ptCount val="3"/>
                <c:pt idx="0">
                  <c:v>14</c:v>
                </c:pt>
                <c:pt idx="1">
                  <c:v>46</c:v>
                </c:pt>
                <c:pt idx="2">
                  <c:v>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C16-9045-AD34-28954EB460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title>
      <c:tx>
        <c:rich>
          <a:bodyPr rot="0"/>
          <a:lstStyle/>
          <a:p>
            <a:pPr>
              <a:defRPr sz="1800" b="0" i="0" u="none" strike="noStrike">
                <a:solidFill>
                  <a:srgbClr val="757575"/>
                </a:solidFill>
                <a:latin typeface="Helvetica"/>
              </a:defRPr>
            </a:pPr>
            <a:r>
              <a:rPr lang="en-US" sz="1800" b="0" i="0" u="none" strike="noStrike" dirty="0">
                <a:solidFill>
                  <a:srgbClr val="7c4efd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Our 2014 Carbon footprint</a:t>
            </a:r>
          </a:p>
        </c:rich>
      </c:tx>
      <c:layout>
        <c:manualLayout>
          <c:xMode val="edge"/>
          <c:yMode val="edge"/>
          <c:x val="0.17840400000000001"/>
          <c:y val="0"/>
          <c:w val="0.64319300000000001"/>
          <c:h val="9.4670900000000002E-2"/>
        </c:manualLayout>
      </c:layout>
      <c:overlay val="1"/>
      <c:spPr>
        <a:noFill/>
        <a:effectLst/>
      </c:spPr>
    </c:title>
    <c:autoTitleDeleted val="0"/>
    <c:plotArea>
      <c:layout>
        <c:manualLayout>
          <c:layoutTarget val="inner"/>
          <c:xMode val="edge"/>
          <c:yMode val="edge"/>
          <c:x val="5.0000000000000001E-3"/>
          <c:y val="9.4670900000000002E-2"/>
          <c:w val="0.99"/>
          <c:h val="0.89282899999999998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19243A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3b2f4e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8DCC-7247-B4EE-01B97660537C}"/>
              </c:ext>
            </c:extLst>
          </c:dPt>
          <c:dPt>
            <c:idx val="1"/>
            <c:bubble3D val="0"/>
            <c:spPr>
              <a:solidFill>
                <a:srgbClr val="3b2f4e">
                  <a:alpha val="94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8DCC-7247-B4EE-01B97660537C}"/>
              </c:ext>
            </c:extLst>
          </c:dPt>
          <c:dPt>
            <c:idx val="2"/>
            <c:bubble3D val="0"/>
            <c:spPr>
              <a:solidFill>
                <a:srgbClr val="8422f4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5-8DCC-7247-B4EE-01B97660537C}"/>
              </c:ext>
            </c:extLst>
          </c:dPt>
          <c:dPt>
            <c:idx val="3"/>
            <c:bubble3D val="0"/>
            <c:spPr>
              <a:solidFill>
                <a:srgbClr val="7c4efd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7-8DCC-7247-B4EE-01B97660537C}"/>
              </c:ext>
            </c:extLst>
          </c:dPt>
          <c:cat>
            <c:strRef>
              <c:f>Sheet1!$B$1:$E$1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Sheet1!$B$2:$E$2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DCC-7247-B4EE-01B9766053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5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688fc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spPr>
              <a:solidFill>
                <a:srgbClr val="7c4efd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1483-1049-A94C-8495D3F49D55}"/>
              </c:ext>
            </c:extLst>
          </c:dPt>
          <c:dPt>
            <c:idx val="1"/>
            <c:bubble3D val="0"/>
            <c:spPr>
              <a:solidFill>
                <a:srgbClr val="7c4efd">
                  <a:alpha val="30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1483-1049-A94C-8495D3F49D55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483-1049-A94C-8495D3F49D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7c4efd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AC80-8543-9356-E1B33AFFB30C}"/>
              </c:ext>
            </c:extLst>
          </c:dPt>
          <c:dPt>
            <c:idx val="1"/>
            <c:bubble3D val="0"/>
            <c:spPr>
              <a:solidFill>
                <a:srgbClr val="7c4efd">
                  <a:alpha val="29804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AC80-8543-9356-E1B33AFFB30C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72</c:v>
                </c:pt>
                <c:pt idx="1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C80-8543-9356-E1B33AFFB3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0000000000000001E-3"/>
          <c:y val="5.0000000000000001E-3"/>
          <c:w val="0.99"/>
          <c:h val="0.98750000000000004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7c4efd"/>
            </a:solidFill>
            <a:ln w="12700" cap="flat">
              <a:noFill/>
              <a:miter lim="400000"/>
            </a:ln>
            <a:effectLst/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DF65-F842-B004-AEB484DC9811}"/>
              </c:ext>
            </c:extLst>
          </c:dPt>
          <c:dPt>
            <c:idx val="1"/>
            <c:bubble3D val="0"/>
            <c:spPr>
              <a:solidFill>
                <a:srgbClr val="7c4efd">
                  <a:alpha val="30000"/>
                </a:srgbClr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DF65-F842-B004-AEB484DC9811}"/>
              </c:ext>
            </c:extLst>
          </c:dPt>
          <c:cat>
            <c:strRef>
              <c:f>Sheet1!$B$1:$C$1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85</c:v>
                </c:pt>
                <c:pt idx="1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65-F842-B004-AEB484DC98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5.7338300000000002E-2"/>
          <c:y val="6.0851200000000001E-2"/>
          <c:w val="0.937662"/>
          <c:h val="0.6860309999999999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Open</c:v>
                </c:pt>
              </c:strCache>
            </c:strRef>
          </c:tx>
          <c:spPr>
            <a:ln w="25400" cap="flat">
              <a:solidFill>
                <a:srgbClr val="D30553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Sheet1!$B$2:$B$12</c:f>
              <c:numCache>
                <c:formatCode>General</c:formatCode>
                <c:ptCount val="11"/>
                <c:pt idx="0">
                  <c:v>2109.83</c:v>
                </c:pt>
                <c:pt idx="1">
                  <c:v>2096.4699999999998</c:v>
                </c:pt>
                <c:pt idx="2">
                  <c:v>2053.4699999999998</c:v>
                </c:pt>
                <c:pt idx="3">
                  <c:v>1996.67</c:v>
                </c:pt>
                <c:pt idx="4">
                  <c:v>2050.42</c:v>
                </c:pt>
                <c:pt idx="5">
                  <c:v>2020.76</c:v>
                </c:pt>
                <c:pt idx="6">
                  <c:v>2046.13</c:v>
                </c:pt>
                <c:pt idx="7">
                  <c:v>2054.44</c:v>
                </c:pt>
                <c:pt idx="8">
                  <c:v>2087.63</c:v>
                </c:pt>
                <c:pt idx="9">
                  <c:v>2069.2800000000002</c:v>
                </c:pt>
                <c:pt idx="10">
                  <c:v>2005.03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DA0-2342-8135-1027BFD835A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High</c:v>
                </c:pt>
              </c:strCache>
            </c:strRef>
          </c:tx>
          <c:spPr>
            <a:ln w="25400" cap="flat">
              <a:solidFill>
                <a:srgbClr val="D30553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Sheet1!$C$2:$C$12</c:f>
              <c:numCache>
                <c:formatCode>General</c:formatCode>
                <c:ptCount val="11"/>
                <c:pt idx="0">
                  <c:v>2119.59</c:v>
                </c:pt>
                <c:pt idx="1">
                  <c:v>2110.61</c:v>
                </c:pt>
                <c:pt idx="2">
                  <c:v>2097.0300000000002</c:v>
                </c:pt>
                <c:pt idx="3">
                  <c:v>2072.4</c:v>
                </c:pt>
                <c:pt idx="4">
                  <c:v>2057.62</c:v>
                </c:pt>
                <c:pt idx="5">
                  <c:v>2064.62</c:v>
                </c:pt>
                <c:pt idx="6">
                  <c:v>2056.9299999999998</c:v>
                </c:pt>
                <c:pt idx="7">
                  <c:v>2064.4299999999998</c:v>
                </c:pt>
                <c:pt idx="8">
                  <c:v>2093.5500000000002</c:v>
                </c:pt>
                <c:pt idx="9">
                  <c:v>2092.6999999999998</c:v>
                </c:pt>
                <c:pt idx="10">
                  <c:v>2077.85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DA0-2342-8135-1027BFD835A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Low</c:v>
                </c:pt>
              </c:strCache>
            </c:strRef>
          </c:tx>
          <c:spPr>
            <a:ln w="25400" cap="flat">
              <a:solidFill>
                <a:srgbClr val="3b2f4e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Sheet1!$D$2:$D$12</c:f>
              <c:numCache>
                <c:formatCode>General</c:formatCode>
                <c:ptCount val="11"/>
                <c:pt idx="0">
                  <c:v>2103</c:v>
                </c:pt>
                <c:pt idx="1">
                  <c:v>2085.44</c:v>
                </c:pt>
                <c:pt idx="2">
                  <c:v>2041.88</c:v>
                </c:pt>
                <c:pt idx="3">
                  <c:v>1980.9</c:v>
                </c:pt>
                <c:pt idx="4">
                  <c:v>1989.18</c:v>
                </c:pt>
                <c:pt idx="5">
                  <c:v>2004.49</c:v>
                </c:pt>
                <c:pt idx="6">
                  <c:v>1988.12</c:v>
                </c:pt>
                <c:pt idx="7">
                  <c:v>1992.44</c:v>
                </c:pt>
                <c:pt idx="8">
                  <c:v>2046.04</c:v>
                </c:pt>
                <c:pt idx="9">
                  <c:v>2069.2800000000002</c:v>
                </c:pt>
                <c:pt idx="10">
                  <c:v>1972.56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DA0-2342-8135-1027BFD835A2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Close</c:v>
                </c:pt>
              </c:strCache>
            </c:strRef>
          </c:tx>
          <c:spPr>
            <a:ln w="25400" cap="flat">
              <a:solidFill>
                <a:srgbClr val="7c4efd"/>
              </a:solidFill>
              <a:prstDash val="solid"/>
              <a:miter lim="400000"/>
            </a:ln>
            <a:effectLst/>
          </c:spPr>
          <c:marker>
            <c:symbol val="none"/>
          </c:marker>
          <c:cat>
            <c:strRef>
              <c:f>Sheet1!$A$2:$A$12</c:f>
              <c:strCache>
                <c:ptCount val="11"/>
                <c:pt idx="0">
                  <c:v>2/23/15</c:v>
                </c:pt>
                <c:pt idx="1">
                  <c:v>2/17/15</c:v>
                </c:pt>
                <c:pt idx="2">
                  <c:v>2/9/15</c:v>
                </c:pt>
                <c:pt idx="3">
                  <c:v>2/2/15</c:v>
                </c:pt>
                <c:pt idx="4">
                  <c:v>1/26/15</c:v>
                </c:pt>
                <c:pt idx="5">
                  <c:v>1/20/15</c:v>
                </c:pt>
                <c:pt idx="6">
                  <c:v>1/12/15</c:v>
                </c:pt>
                <c:pt idx="7">
                  <c:v>1/5/15</c:v>
                </c:pt>
                <c:pt idx="8">
                  <c:v>12/29/14</c:v>
                </c:pt>
                <c:pt idx="9">
                  <c:v>12/22/14</c:v>
                </c:pt>
                <c:pt idx="10">
                  <c:v>12/15/14</c:v>
                </c:pt>
              </c:strCache>
            </c:strRef>
          </c:cat>
          <c:val>
            <c:numRef>
              <c:f>Sheet1!$E$2:$E$12</c:f>
              <c:numCache>
                <c:formatCode>General</c:formatCode>
                <c:ptCount val="11"/>
                <c:pt idx="0">
                  <c:v>2104.5</c:v>
                </c:pt>
                <c:pt idx="1">
                  <c:v>2110.3000000000002</c:v>
                </c:pt>
                <c:pt idx="2">
                  <c:v>2096.9899999999998</c:v>
                </c:pt>
                <c:pt idx="3">
                  <c:v>2055.4699999999998</c:v>
                </c:pt>
                <c:pt idx="4">
                  <c:v>1994.99</c:v>
                </c:pt>
                <c:pt idx="5">
                  <c:v>2051.8200000000002</c:v>
                </c:pt>
                <c:pt idx="6">
                  <c:v>2019.42</c:v>
                </c:pt>
                <c:pt idx="7">
                  <c:v>2044.81</c:v>
                </c:pt>
                <c:pt idx="8">
                  <c:v>2058.1999999999998</c:v>
                </c:pt>
                <c:pt idx="9">
                  <c:v>2088.77</c:v>
                </c:pt>
                <c:pt idx="10">
                  <c:v>2070.65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DA0-2342-8135-1027BFD835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400" b="0" i="0" u="none" strike="noStrike">
                <a:solidFill>
                  <a:srgbClr val="3b2f4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  <c:max val="2150"/>
          <c:min val="1950"/>
        </c:scaling>
        <c:delete val="0"/>
        <c:axPos val="l"/>
        <c:majorGridlines>
          <c:spPr>
            <a:ln w="12700" cap="flat">
              <a:solidFill>
                <a:srgbClr val="7c4efd">
                  <a:alpha val="45000"/>
                </a:srgbClr>
              </a:solidFill>
              <a:prstDash val="solid"/>
              <a:round/>
            </a:ln>
          </c:spPr>
        </c:majorGridlines>
        <c:numFmt formatCode="0.#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400" b="0" i="0" u="none" strike="noStrike">
                <a:solidFill>
                  <a:srgbClr val="3b2f4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40"/>
        <c:minorUnit val="20"/>
      </c:valAx>
      <c:spPr>
        <a:noFill/>
        <a:ln w="12700" cap="flat">
          <a:noFill/>
          <a:miter lim="400000"/>
        </a:ln>
        <a:effectLst/>
      </c:spPr>
    </c:plotArea>
    <c:legend>
      <c:legendPos val="b"/>
      <c:layout>
        <c:manualLayout>
          <c:xMode val="edge"/>
          <c:yMode val="edge"/>
          <c:x val="7.2689400000000001E-2"/>
          <c:y val="0.92664899999999994"/>
          <c:w val="0.89898299999999998"/>
          <c:h val="7.3351200000000005E-2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sz="1400" b="0" i="0" u="none" strike="noStrike">
              <a:solidFill>
                <a:srgbClr val="7c4efd"/>
              </a:solidFill>
              <a:latin typeface="Roboto" panose="02000000000000000000" pitchFamily="2" charset="0"/>
              <a:ea typeface="Roboto" panose="02000000000000000000" pitchFamily="2" charset="0"/>
            </a:defRPr>
          </a:pPr>
          <a:endParaRPr lang="en-UA"/>
        </a:p>
      </c:txPr>
    </c:legend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15785"/>
          <c:y val="5.7416200000000001E-2"/>
          <c:w val="0.87921499999999997"/>
          <c:h val="0.83791599999999999"/>
        </c:manualLayout>
      </c:layout>
      <c:barChart>
        <c:barDir val="col"/>
        <c:grouping val="clustered"/>
        <c:varyColors val="0"/>
        <c:ser>
          <c:idx val="0"/>
          <c:order val="0"/>
          <c:tx>
            <c:v>Sales</c:v>
          </c:tx>
          <c:spPr>
            <a:solidFill>
              <a:srgbClr val="3b2f4e"/>
            </a:solidFill>
            <a:ln w="12700" cap="flat">
              <a:noFill/>
              <a:miter lim="400000"/>
            </a:ln>
            <a:effectLst/>
          </c:spPr>
          <c:invertIfNegative val="0"/>
          <c:dPt>
            <c:idx val="0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1-B859-C047-83DB-B71FC6E8CCA2}"/>
              </c:ext>
            </c:extLst>
          </c:dPt>
          <c:dPt>
            <c:idx val="1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3-B859-C047-83DB-B71FC6E8CCA2}"/>
              </c:ext>
            </c:extLst>
          </c:dPt>
          <c:dPt>
            <c:idx val="2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5-B859-C047-83DB-B71FC6E8CCA2}"/>
              </c:ext>
            </c:extLst>
          </c:dPt>
          <c:dPt>
            <c:idx val="3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7-B859-C047-83DB-B71FC6E8CCA2}"/>
              </c:ext>
            </c:extLst>
          </c:dPt>
          <c:dPt>
            <c:idx val="4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9-B859-C047-83DB-B71FC6E8CCA2}"/>
              </c:ext>
            </c:extLst>
          </c:dPt>
          <c:dLbls>
            <c:dLbl>
              <c:idx val="0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B859-C047-83DB-B71FC6E8CCA2}"/>
                </c:ext>
              </c:extLst>
            </c:dLbl>
            <c:dLbl>
              <c:idx val="1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B859-C047-83DB-B71FC6E8CCA2}"/>
                </c:ext>
              </c:extLst>
            </c:dLbl>
            <c:dLbl>
              <c:idx val="2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B859-C047-83DB-B71FC6E8CCA2}"/>
                </c:ext>
              </c:extLst>
            </c:dLbl>
            <c:dLbl>
              <c:idx val="3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B859-C047-83DB-B71FC6E8CCA2}"/>
                </c:ext>
              </c:extLst>
            </c:dLbl>
            <c:dLbl>
              <c:idx val="4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B859-C047-83DB-B71FC6E8CCA2}"/>
                </c:ext>
              </c:extLst>
            </c:dLbl>
            <c:numFmt formatCode="0.#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0" i="0" u="none" strike="noStrike">
                    <a:solidFill>
                      <a:srgbClr val="fcfcfc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</a:defRPr>
                </a:pPr>
                <a:endParaRPr lang="en-UA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Lit>
              <c:ptCount val="5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</c:strLit>
          </c:cat>
          <c:val>
            <c:numLit>
              <c:formatCode>General</c:formatCode>
              <c:ptCount val="5"/>
              <c:pt idx="0">
                <c:v>66</c:v>
              </c:pt>
              <c:pt idx="1">
                <c:v>63</c:v>
              </c:pt>
              <c:pt idx="2">
                <c:v>63</c:v>
              </c:pt>
              <c:pt idx="3">
                <c:v>69</c:v>
              </c:pt>
              <c:pt idx="4">
                <c:v>66</c:v>
              </c:pt>
            </c:numLit>
          </c:val>
          <c:extLst>
            <c:ext xmlns:c16="http://schemas.microsoft.com/office/drawing/2014/chart" uri="{C3380CC4-5D6E-409C-BE32-E72D297353CC}">
              <c16:uniqueId val="{0000000A-B859-C047-83DB-B71FC6E8CC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4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B1C2C2"/>
            </a:solidFill>
            <a:prstDash val="solid"/>
            <a:miter lim="800000"/>
          </a:ln>
        </c:spPr>
        <c:txPr>
          <a:bodyPr rot="0"/>
          <a:lstStyle/>
          <a:p>
            <a:pPr>
              <a:defRPr sz="1600" b="0" i="0" u="none" strike="noStrike">
                <a:solidFill>
                  <a:srgbClr val="3b2f4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7c4efd"/>
              </a:solidFill>
              <a:prstDash val="solid"/>
              <a:miter lim="800000"/>
            </a:ln>
          </c:spPr>
        </c:majorGridlines>
        <c:numFmt formatCode="0.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600" b="0" i="0" u="none" strike="noStrike">
                <a:solidFill>
                  <a:srgbClr val="3b2f4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1.75"/>
        <c:minorUnit val="0.87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GB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0209500000000001"/>
          <c:y val="6.5202800000000005E-2"/>
          <c:w val="0.87937799999999999"/>
          <c:h val="0.82004699999999997"/>
        </c:manualLayout>
      </c:layout>
      <c:barChart>
        <c:barDir val="col"/>
        <c:grouping val="clustered"/>
        <c:varyColors val="0"/>
        <c:ser>
          <c:idx val="0"/>
          <c:order val="0"/>
          <c:tx>
            <c:v>Sales</c:v>
          </c:tx>
          <c:spPr>
            <a:solidFill>
              <a:srgbClr val="3b2f4e"/>
            </a:solidFill>
            <a:ln w="12700" cap="flat">
              <a:noFill/>
              <a:miter lim="400000"/>
            </a:ln>
            <a:effectLst/>
          </c:spPr>
          <c:invertIfNegative val="0"/>
          <c:dPt>
            <c:idx val="0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1-E9D9-754E-9A06-736DC061BA4E}"/>
              </c:ext>
            </c:extLst>
          </c:dPt>
          <c:dPt>
            <c:idx val="1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3-E9D9-754E-9A06-736DC061BA4E}"/>
              </c:ext>
            </c:extLst>
          </c:dPt>
          <c:dPt>
            <c:idx val="2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5-E9D9-754E-9A06-736DC061BA4E}"/>
              </c:ext>
            </c:extLst>
          </c:dPt>
          <c:dPt>
            <c:idx val="3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7-E9D9-754E-9A06-736DC061BA4E}"/>
              </c:ext>
            </c:extLst>
          </c:dPt>
          <c:dPt>
            <c:idx val="4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9-E9D9-754E-9A06-736DC061BA4E}"/>
              </c:ext>
            </c:extLst>
          </c:dPt>
          <c:dPt>
            <c:idx val="5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B-E9D9-754E-9A06-736DC061BA4E}"/>
              </c:ext>
            </c:extLst>
          </c:dPt>
          <c:dLbls>
            <c:dLbl>
              <c:idx val="0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E9D9-754E-9A06-736DC061BA4E}"/>
                </c:ext>
              </c:extLst>
            </c:dLbl>
            <c:dLbl>
              <c:idx val="1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E9D9-754E-9A06-736DC061BA4E}"/>
                </c:ext>
              </c:extLst>
            </c:dLbl>
            <c:dLbl>
              <c:idx val="2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E9D9-754E-9A06-736DC061BA4E}"/>
                </c:ext>
              </c:extLst>
            </c:dLbl>
            <c:dLbl>
              <c:idx val="3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E9D9-754E-9A06-736DC061BA4E}"/>
                </c:ext>
              </c:extLst>
            </c:dLbl>
            <c:dLbl>
              <c:idx val="4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E9D9-754E-9A06-736DC061BA4E}"/>
                </c:ext>
              </c:extLst>
            </c:dLbl>
            <c:dLbl>
              <c:idx val="5"/>
              <c:numFmt formatCode="0.#" sourceLinked="0"/>
              <c:spPr/>
              <c:txPr>
                <a:bodyPr/>
                <a:lstStyle/>
                <a:p>
                  <a:pPr>
                    <a:defRPr sz="1600" b="0" i="0" u="none" strike="noStrike">
                      <a:solidFill>
                        <a:srgbClr val="fcfcfc"/>
                      </a:solidFill>
                      <a:latin typeface="Roboto Medium" panose="02000000000000000000" pitchFamily="2" charset="0"/>
                      <a:ea typeface="Roboto Medium" panose="02000000000000000000" pitchFamily="2" charset="0"/>
                    </a:defRPr>
                  </a:pPr>
                  <a:endParaRPr lang="en-UA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B-E9D9-754E-9A06-736DC061BA4E}"/>
                </c:ext>
              </c:extLst>
            </c:dLbl>
            <c:numFmt formatCode="0.#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 b="0" i="0" u="none" strike="noStrike">
                    <a:solidFill>
                      <a:srgbClr val="fcfcfc"/>
                    </a:solidFill>
                    <a:latin typeface="Roboto Medium" panose="02000000000000000000" pitchFamily="2" charset="0"/>
                    <a:ea typeface="Roboto Medium" panose="02000000000000000000" pitchFamily="2" charset="0"/>
                  </a:defRPr>
                </a:pPr>
                <a:endParaRPr lang="en-UA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Lit>
              <c:ptCount val="6"/>
              <c:pt idx="0">
                <c:v>2010</c:v>
              </c:pt>
              <c:pt idx="1">
                <c:v>2011</c:v>
              </c:pt>
              <c:pt idx="2">
                <c:v>2012</c:v>
              </c:pt>
              <c:pt idx="3">
                <c:v>2013</c:v>
              </c:pt>
              <c:pt idx="4">
                <c:v>2014</c:v>
              </c:pt>
              <c:pt idx="5">
                <c:v>2015</c:v>
              </c:pt>
            </c:strLit>
          </c:cat>
          <c:val>
            <c:numLit>
              <c:formatCode>General</c:formatCode>
              <c:ptCount val="6"/>
              <c:pt idx="0">
                <c:v>4.5999999999999996</c:v>
              </c:pt>
              <c:pt idx="1">
                <c:v>4.4000000000000004</c:v>
              </c:pt>
              <c:pt idx="2">
                <c:v>5.5</c:v>
              </c:pt>
              <c:pt idx="3">
                <c:v>7.2</c:v>
              </c:pt>
              <c:pt idx="4">
                <c:v>8.1</c:v>
              </c:pt>
              <c:pt idx="5">
                <c:v>9.1</c:v>
              </c:pt>
            </c:numLit>
          </c:val>
          <c:extLst>
            <c:ext xmlns:c16="http://schemas.microsoft.com/office/drawing/2014/chart" uri="{C3380CC4-5D6E-409C-BE32-E72D297353CC}">
              <c16:uniqueId val="{0000000C-E9D9-754E-9A06-736DC061BA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B1C2C2"/>
            </a:solidFill>
            <a:prstDash val="solid"/>
            <a:miter lim="800000"/>
          </a:ln>
        </c:spPr>
        <c:txPr>
          <a:bodyPr rot="0"/>
          <a:lstStyle/>
          <a:p>
            <a:pPr>
              <a:defRPr sz="1800" b="0" i="0" u="none" strike="noStrike">
                <a:solidFill>
                  <a:srgbClr val="3b2f4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12700" cap="flat">
              <a:solidFill>
                <a:srgbClr val="7c4efd"/>
              </a:solidFill>
              <a:prstDash val="solid"/>
              <a:miter lim="800000"/>
            </a:ln>
          </c:spPr>
        </c:majorGridlines>
        <c:numFmt formatCode="0.#" sourceLinked="0"/>
        <c:majorTickMark val="none"/>
        <c:minorTickMark val="none"/>
        <c:tickLblPos val="nextTo"/>
        <c:spPr>
          <a:ln w="12700" cap="flat">
            <a:noFill/>
            <a:prstDash val="solid"/>
            <a:miter lim="800000"/>
          </a:ln>
        </c:spPr>
        <c:txPr>
          <a:bodyPr rot="0"/>
          <a:lstStyle/>
          <a:p>
            <a:pPr>
              <a:defRPr sz="1800" b="0" i="0" u="none" strike="noStrike">
                <a:solidFill>
                  <a:srgbClr val="3b2f4e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pPr>
            <a:endParaRPr lang="en-UA"/>
          </a:p>
        </c:txPr>
        <c:crossAx val="2094734552"/>
        <c:crosses val="autoZero"/>
        <c:crossBetween val="between"/>
        <c:majorUnit val="2.5"/>
        <c:minorUnit val="1.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A2A333-30F9-9649-8A30-E2FA5C67D7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8C1D07-FB79-4141-8CBE-C0DC816243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9D09AE-11C1-CA4C-A4CD-7D03A996ED6D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BDE3B0-0143-B947-9282-4B94152138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BCACED-EB46-FA47-9F5C-D388C87DDB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4146B-D021-A84F-B118-B4F32C1B46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829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Shape 88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5" name="Shape 88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638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40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234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82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895347" y="1072694"/>
            <a:ext cx="4606535" cy="242162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7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Image"/>
          <p:cNvSpPr>
            <a:spLocks noGrp="1"/>
          </p:cNvSpPr>
          <p:nvPr>
            <p:ph type="pic" sz="quarter" idx="13"/>
          </p:nvPr>
        </p:nvSpPr>
        <p:spPr>
          <a:xfrm>
            <a:off x="4859791" y="711118"/>
            <a:ext cx="2472419" cy="2660888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64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42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Image"/>
          <p:cNvSpPr>
            <a:spLocks noGrp="1"/>
          </p:cNvSpPr>
          <p:nvPr>
            <p:ph type="pic" sz="quarter" idx="13"/>
          </p:nvPr>
        </p:nvSpPr>
        <p:spPr>
          <a:xfrm>
            <a:off x="5181600" y="1044145"/>
            <a:ext cx="1828800" cy="1828801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73" name="Line"/>
          <p:cNvSpPr/>
          <p:nvPr/>
        </p:nvSpPr>
        <p:spPr>
          <a:xfrm>
            <a:off x="11642350" y="737553"/>
            <a:ext cx="678603" cy="0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80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Image"/>
          <p:cNvSpPr>
            <a:spLocks noGrp="1"/>
          </p:cNvSpPr>
          <p:nvPr>
            <p:ph type="pic" sz="quarter" idx="13"/>
          </p:nvPr>
        </p:nvSpPr>
        <p:spPr>
          <a:xfrm>
            <a:off x="1045001" y="1249128"/>
            <a:ext cx="2334807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29" name="Image"/>
          <p:cNvSpPr>
            <a:spLocks noGrp="1"/>
          </p:cNvSpPr>
          <p:nvPr>
            <p:ph type="pic" sz="quarter" idx="14"/>
          </p:nvPr>
        </p:nvSpPr>
        <p:spPr>
          <a:xfrm>
            <a:off x="3599148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0" name="Image"/>
          <p:cNvSpPr>
            <a:spLocks noGrp="1"/>
          </p:cNvSpPr>
          <p:nvPr>
            <p:ph type="pic" sz="quarter" idx="15"/>
          </p:nvPr>
        </p:nvSpPr>
        <p:spPr>
          <a:xfrm>
            <a:off x="6153294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1" name="Image"/>
          <p:cNvSpPr>
            <a:spLocks noGrp="1"/>
          </p:cNvSpPr>
          <p:nvPr>
            <p:ph type="pic" sz="quarter" idx="16"/>
          </p:nvPr>
        </p:nvSpPr>
        <p:spPr>
          <a:xfrm>
            <a:off x="8707442" y="1249128"/>
            <a:ext cx="2334808" cy="3403894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732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7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734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735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 dirty="0"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1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Image"/>
          <p:cNvSpPr>
            <a:spLocks noGrp="1"/>
          </p:cNvSpPr>
          <p:nvPr>
            <p:ph type="pic" idx="13"/>
          </p:nvPr>
        </p:nvSpPr>
        <p:spPr>
          <a:xfrm>
            <a:off x="6068991" y="0"/>
            <a:ext cx="6123009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8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3b2f4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2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8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867" name="Line"/>
          <p:cNvSpPr/>
          <p:nvPr/>
        </p:nvSpPr>
        <p:spPr>
          <a:xfrm>
            <a:off x="11642351" y="737553"/>
            <a:ext cx="643434" cy="0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868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302222" y="409660"/>
            <a:ext cx="10448156" cy="492786"/>
          </a:xfrm>
          <a:prstGeom prst="rect">
            <a:avLst/>
          </a:prstGeom>
        </p:spPr>
        <p:txBody>
          <a:bodyPr/>
          <a:lstStyle>
            <a:lvl1pPr>
              <a:defRPr sz="28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b2f4e"/>
                </a:solidFill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Line"/>
          <p:cNvSpPr/>
          <p:nvPr/>
        </p:nvSpPr>
        <p:spPr>
          <a:xfrm>
            <a:off x="11642350" y="737553"/>
            <a:ext cx="655157" cy="0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32" name="Line"/>
          <p:cNvSpPr/>
          <p:nvPr/>
        </p:nvSpPr>
        <p:spPr>
          <a:xfrm>
            <a:off x="0" y="931010"/>
            <a:ext cx="12192000" cy="1"/>
          </a:xfrm>
          <a:prstGeom prst="line">
            <a:avLst/>
          </a:prstGeom>
          <a:ln w="635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4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3b2f4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5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3b2f4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7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5807677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187" name="Line"/>
          <p:cNvSpPr/>
          <p:nvPr/>
        </p:nvSpPr>
        <p:spPr>
          <a:xfrm>
            <a:off x="11642351" y="737553"/>
            <a:ext cx="690326" cy="0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8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Image"/>
          <p:cNvSpPr>
            <a:spLocks noGrp="1"/>
          </p:cNvSpPr>
          <p:nvPr>
            <p:ph type="pic" idx="13"/>
          </p:nvPr>
        </p:nvSpPr>
        <p:spPr>
          <a:xfrm>
            <a:off x="6384323" y="0"/>
            <a:ext cx="5807677" cy="68580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1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3b2f4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9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2192000" cy="3657600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3b2f4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0_Title Slide">
    <p:bg>
      <p:bgPr>
        <a:solidFill>
          <a:srgbClr val="F6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Image"/>
          <p:cNvSpPr>
            <a:spLocks noGrp="1"/>
          </p:cNvSpPr>
          <p:nvPr>
            <p:ph type="pic" idx="13"/>
          </p:nvPr>
        </p:nvSpPr>
        <p:spPr>
          <a:xfrm>
            <a:off x="0" y="3138615"/>
            <a:ext cx="12192000" cy="3719385"/>
          </a:xfrm>
          <a:prstGeom prst="rect">
            <a:avLst/>
          </a:prstGeom>
        </p:spPr>
        <p:txBody>
          <a:bodyPr lIns="91439" rIns="91439"/>
          <a:lstStyle/>
          <a:p>
            <a:endParaRPr/>
          </a:p>
        </p:txBody>
      </p:sp>
      <p:sp>
        <p:nvSpPr>
          <p:cNvPr id="21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62527" y="6217852"/>
            <a:ext cx="275073" cy="276997"/>
          </a:xfrm>
          <a:prstGeom prst="rect">
            <a:avLst/>
          </a:prstGeom>
        </p:spPr>
        <p:txBody>
          <a:bodyPr lIns="45719" tIns="45719" rIns="45719" bIns="45719"/>
          <a:lstStyle>
            <a:lvl1pPr algn="r">
              <a:defRPr sz="1200">
                <a:solidFill>
                  <a:srgbClr val="3b2f4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+"/>
          <p:cNvSpPr txBox="1"/>
          <p:nvPr/>
        </p:nvSpPr>
        <p:spPr>
          <a:xfrm>
            <a:off x="546536" y="388051"/>
            <a:ext cx="561714" cy="1069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6600"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t>+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41119" cy="338554"/>
          </a:xfrm>
          <a:prstGeom prst="rect">
            <a:avLst/>
          </a:prstGeom>
          <a:ln w="12700">
            <a:miter lim="400000"/>
          </a:ln>
        </p:spPr>
        <p:txBody>
          <a:bodyPr wrap="none" lIns="60960" tIns="60960" rIns="60960" bIns="60960" anchor="ctr">
            <a:spAutoFit/>
          </a:bodyPr>
          <a:lstStyle>
            <a:lvl1pPr>
              <a:lnSpc>
                <a:spcPct val="100000"/>
              </a:lnSpc>
              <a:defRPr sz="1400" b="0">
                <a:solidFill>
                  <a:srgbClr val="3b2f4e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Line"/>
          <p:cNvSpPr/>
          <p:nvPr/>
        </p:nvSpPr>
        <p:spPr>
          <a:xfrm>
            <a:off x="11642351" y="737553"/>
            <a:ext cx="549649" cy="0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64" r:id="rId5"/>
    <p:sldLayoutId id="2147483667" r:id="rId6"/>
    <p:sldLayoutId id="2147483668" r:id="rId7"/>
    <p:sldLayoutId id="2147483669" r:id="rId8"/>
    <p:sldLayoutId id="2147483670" r:id="rId9"/>
    <p:sldLayoutId id="2147483676" r:id="rId10"/>
    <p:sldLayoutId id="2147483677" r:id="rId11"/>
    <p:sldLayoutId id="2147483719" r:id="rId12"/>
    <p:sldLayoutId id="2147483726" r:id="rId13"/>
    <p:sldLayoutId id="2147483732" r:id="rId14"/>
  </p:sldLayoutIdLst>
  <p:transition spd="med"/>
  <p:txStyles>
    <p:titleStyle>
      <a:lvl1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1pPr>
      <a:lvl2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2pPr>
      <a:lvl3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3pPr>
      <a:lvl4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4pPr>
      <a:lvl5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5pPr>
      <a:lvl6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6pPr>
      <a:lvl7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7pPr>
      <a:lvl8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8pPr>
      <a:lvl9pPr marL="0" marR="0" indent="0" algn="l" defTabSz="914400" rtl="0" latinLnBrk="0">
        <a:lnSpc>
          <a:spcPct val="75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solidFill>
            <a:srgbClr val="19243A"/>
          </a:solidFill>
          <a:uFillTx/>
          <a:latin typeface="Roboto"/>
          <a:ea typeface="Roboto"/>
          <a:cs typeface="Roboto"/>
          <a:sym typeface="Roboto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2B2B2B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Roboto Medium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Title Subtitle"/>
          <p:cNvSpPr txBox="1"/>
          <p:nvPr/>
        </p:nvSpPr>
        <p:spPr>
          <a:xfrm>
            <a:off x="2323519" y="3076666"/>
            <a:ext cx="7544959" cy="1428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/>
            <a:r>
              <a:rPr lang="en-US" dirty="0"/>
              <a:t>Your branded</a:t>
            </a:r>
          </a:p>
          <a:p>
            <a:r>
              <a:rPr lang="en-US" b="0" dirty="0">
                <a:solidFill>
                  <a:srgbClr val="7c4efd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/>
                <a:sym typeface="Roboto"/>
              </a:rPr>
              <a:t>customized presentation</a:t>
            </a:r>
            <a:endParaRPr b="0" dirty="0">
              <a:solidFill>
                <a:srgbClr val="7c4efd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"/>
              <a:sym typeface="Roboto"/>
            </a:endParaRPr>
          </a:p>
        </p:txBody>
      </p:sp>
      <p:sp>
        <p:nvSpPr>
          <p:cNvPr id="888" name="Lorem ipsum dolor sit amet, consectetur adipiscing elit."/>
          <p:cNvSpPr txBox="1"/>
          <p:nvPr/>
        </p:nvSpPr>
        <p:spPr>
          <a:xfrm>
            <a:off x="3704590" y="4505519"/>
            <a:ext cx="4782816" cy="26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00000"/>
              </a:lnSpc>
              <a:defRPr sz="12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CDC504C-9270-5041-AC4C-1D3892652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956" y="328603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1009" name="Agenda…"/>
          <p:cNvSpPr txBox="1">
            <a:spLocks noGrp="1"/>
          </p:cNvSpPr>
          <p:nvPr>
            <p:ph type="title"/>
          </p:nvPr>
        </p:nvSpPr>
        <p:spPr>
          <a:xfrm>
            <a:off x="943912" y="1140158"/>
            <a:ext cx="4606535" cy="1414029"/>
          </a:xfrm>
          <a:prstGeom prst="rect">
            <a:avLst/>
          </a:prstGeom>
        </p:spPr>
        <p:txBody>
          <a:bodyPr/>
          <a:lstStyle/>
          <a:p>
            <a:pPr defTabSz="859536">
              <a:defRPr sz="5076"/>
            </a:pPr>
            <a:r>
              <a:rPr dirty="0">
                <a:solidFill>
                  <a:srgbClr val="3b2f4e"/>
                </a:solidFill>
              </a:rPr>
              <a:t>Agenda</a:t>
            </a:r>
          </a:p>
          <a:p>
            <a:pPr defTabSz="859536">
              <a:defRPr sz="5076"/>
            </a:pPr>
            <a:r>
              <a:rPr dirty="0">
                <a:solidFill>
                  <a:srgbClr val="3b2f4e"/>
                </a:solidFill>
              </a:rPr>
              <a:t>Template</a:t>
            </a:r>
          </a:p>
        </p:txBody>
      </p:sp>
      <p:sp>
        <p:nvSpPr>
          <p:cNvPr id="1010" name="Line"/>
          <p:cNvSpPr/>
          <p:nvPr/>
        </p:nvSpPr>
        <p:spPr>
          <a:xfrm flipH="1">
            <a:off x="806406" y="1190812"/>
            <a:ext cx="0" cy="2824320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11" name="Line"/>
          <p:cNvSpPr/>
          <p:nvPr/>
        </p:nvSpPr>
        <p:spPr>
          <a:xfrm flipH="1" flipV="1">
            <a:off x="806406" y="4015132"/>
            <a:ext cx="11385594" cy="0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15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12" name="About Us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About Us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13" name="09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7c4efd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09:00</a:t>
              </a:r>
            </a:p>
          </p:txBody>
        </p:sp>
        <p:sp>
          <p:nvSpPr>
            <p:cNvPr id="1014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688f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19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16" name="Our Works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Our Works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17" name="11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7c4efd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11:00</a:t>
              </a:r>
            </a:p>
          </p:txBody>
        </p:sp>
        <p:sp>
          <p:nvSpPr>
            <p:cNvPr id="101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688f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23" name="Group"/>
          <p:cNvGrpSpPr/>
          <p:nvPr/>
        </p:nvGrpSpPr>
        <p:grpSpPr>
          <a:xfrm>
            <a:off x="7911641" y="3555843"/>
            <a:ext cx="2354977" cy="1671909"/>
            <a:chOff x="0" y="0"/>
            <a:chExt cx="2354976" cy="1671907"/>
          </a:xfrm>
        </p:grpSpPr>
        <p:sp>
          <p:nvSpPr>
            <p:cNvPr id="1020" name="Break Time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21" name="12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7c4efd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12:00</a:t>
              </a:r>
            </a:p>
          </p:txBody>
        </p:sp>
        <p:sp>
          <p:nvSpPr>
            <p:cNvPr id="1022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688f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1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7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5" grpId="1" animBg="1" advAuto="0"/>
      <p:bldP spid="1019" grpId="2" animBg="1" advAuto="0"/>
      <p:bldP spid="1023" grpId="3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Line"/>
          <p:cNvSpPr/>
          <p:nvPr/>
        </p:nvSpPr>
        <p:spPr>
          <a:xfrm flipH="1" flipV="1">
            <a:off x="-1" y="4015132"/>
            <a:ext cx="12192001" cy="1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29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26" name="Annual Report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Annual Report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27" name="13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7c4efd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13:00</a:t>
              </a:r>
            </a:p>
          </p:txBody>
        </p:sp>
        <p:sp>
          <p:nvSpPr>
            <p:cNvPr id="102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688f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33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30" name="Company Team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Company Team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31" name="14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7c4efd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14:00</a:t>
              </a:r>
            </a:p>
          </p:txBody>
        </p:sp>
        <p:sp>
          <p:nvSpPr>
            <p:cNvPr id="1032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688f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037" name="Group"/>
          <p:cNvGrpSpPr/>
          <p:nvPr/>
        </p:nvGrpSpPr>
        <p:grpSpPr>
          <a:xfrm>
            <a:off x="7911641" y="3555843"/>
            <a:ext cx="2354977" cy="1671909"/>
            <a:chOff x="0" y="0"/>
            <a:chExt cx="2354976" cy="1671907"/>
          </a:xfrm>
        </p:grpSpPr>
        <p:sp>
          <p:nvSpPr>
            <p:cNvPr id="1034" name="New Product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New Product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35" name="15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7c4efd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15:00</a:t>
              </a:r>
            </a:p>
          </p:txBody>
        </p:sp>
        <p:sp>
          <p:nvSpPr>
            <p:cNvPr id="1036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688f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7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9" grpId="1" animBg="1" advAuto="0"/>
      <p:bldP spid="1033" grpId="2" animBg="1" advAuto="0"/>
      <p:bldP spid="1037" grpId="3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Line"/>
          <p:cNvSpPr/>
          <p:nvPr/>
        </p:nvSpPr>
        <p:spPr>
          <a:xfrm flipH="1" flipV="1">
            <a:off x="0" y="4015132"/>
            <a:ext cx="7292899" cy="1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40" name="Agenda…"/>
          <p:cNvSpPr txBox="1"/>
          <p:nvPr/>
        </p:nvSpPr>
        <p:spPr>
          <a:xfrm>
            <a:off x="7585466" y="1093234"/>
            <a:ext cx="4606534" cy="1940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Agenda</a:t>
            </a:r>
            <a:endParaRPr dirty="0">
              <a:latin typeface="Calibri Light"/>
              <a:ea typeface="Calibri Light"/>
              <a:cs typeface="Calibri Light"/>
              <a:sym typeface="Calibri Light"/>
            </a:endParaRPr>
          </a:p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Timeline</a:t>
            </a:r>
            <a:endParaRPr dirty="0">
              <a:latin typeface="Calibri Light"/>
              <a:ea typeface="Calibri Light"/>
              <a:cs typeface="Calibri Light"/>
              <a:sym typeface="Calibri Light"/>
            </a:endParaRPr>
          </a:p>
          <a:p>
            <a:pPr>
              <a:lnSpc>
                <a:spcPct val="90000"/>
              </a:lnSpc>
              <a:defRPr sz="4400">
                <a:latin typeface="Roboto"/>
                <a:ea typeface="Roboto"/>
                <a:cs typeface="Roboto"/>
                <a:sym typeface="Roboto"/>
              </a:defRPr>
            </a:pPr>
            <a:r>
              <a:rPr dirty="0"/>
              <a:t>End</a:t>
            </a:r>
          </a:p>
        </p:txBody>
      </p:sp>
      <p:sp>
        <p:nvSpPr>
          <p:cNvPr id="1041" name="Line"/>
          <p:cNvSpPr/>
          <p:nvPr/>
        </p:nvSpPr>
        <p:spPr>
          <a:xfrm>
            <a:off x="7280631" y="1198543"/>
            <a:ext cx="1" cy="2823043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045" name="Group"/>
          <p:cNvGrpSpPr/>
          <p:nvPr/>
        </p:nvGrpSpPr>
        <p:grpSpPr>
          <a:xfrm>
            <a:off x="1341505" y="3555843"/>
            <a:ext cx="2354977" cy="1671909"/>
            <a:chOff x="0" y="0"/>
            <a:chExt cx="2354976" cy="1671907"/>
          </a:xfrm>
        </p:grpSpPr>
        <p:sp>
          <p:nvSpPr>
            <p:cNvPr id="1042" name="Break Time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43" name="17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7c4efd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17:00</a:t>
              </a:r>
            </a:p>
          </p:txBody>
        </p:sp>
        <p:sp>
          <p:nvSpPr>
            <p:cNvPr id="1044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688f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049" name="Group"/>
          <p:cNvGrpSpPr/>
          <p:nvPr/>
        </p:nvGrpSpPr>
        <p:grpSpPr>
          <a:xfrm>
            <a:off x="4626573" y="3555843"/>
            <a:ext cx="2354977" cy="1671909"/>
            <a:chOff x="0" y="0"/>
            <a:chExt cx="2354976" cy="1671907"/>
          </a:xfrm>
        </p:grpSpPr>
        <p:sp>
          <p:nvSpPr>
            <p:cNvPr id="1046" name="Disco Party…"/>
            <p:cNvSpPr txBox="1"/>
            <p:nvPr/>
          </p:nvSpPr>
          <p:spPr>
            <a:xfrm>
              <a:off x="0" y="717161"/>
              <a:ext cx="2354976" cy="9547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Disco Party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47" name="19:00"/>
            <p:cNvSpPr txBox="1"/>
            <p:nvPr/>
          </p:nvSpPr>
          <p:spPr>
            <a:xfrm>
              <a:off x="1" y="0"/>
              <a:ext cx="1847745" cy="3261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7c4efd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19:00</a:t>
              </a:r>
            </a:p>
          </p:txBody>
        </p:sp>
        <p:sp>
          <p:nvSpPr>
            <p:cNvPr id="1048" name="Circle"/>
            <p:cNvSpPr/>
            <p:nvPr/>
          </p:nvSpPr>
          <p:spPr>
            <a:xfrm>
              <a:off x="208514" y="410504"/>
              <a:ext cx="100363" cy="100363"/>
            </a:xfrm>
            <a:prstGeom prst="ellipse">
              <a:avLst/>
            </a:prstGeom>
            <a:solidFill>
              <a:srgbClr val="a688fc"/>
            </a:solidFill>
            <a:ln w="25400" cap="flat">
              <a:solidFill>
                <a:srgbClr val="D3055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7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5" grpId="1" animBg="1" advAuto="0"/>
      <p:bldP spid="1049" grpId="2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052" name="Agenda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3b2f4e"/>
                </a:solidFill>
              </a:rPr>
              <a:t>Agenda</a:t>
            </a:r>
          </a:p>
          <a:p>
            <a:r>
              <a:rPr dirty="0">
                <a:solidFill>
                  <a:srgbClr val="3b2f4e"/>
                </a:solidFill>
              </a:rPr>
              <a:t>Template</a:t>
            </a:r>
          </a:p>
        </p:txBody>
      </p:sp>
      <p:sp>
        <p:nvSpPr>
          <p:cNvPr id="1053" name="About Company…"/>
          <p:cNvSpPr txBox="1"/>
          <p:nvPr/>
        </p:nvSpPr>
        <p:spPr>
          <a:xfrm>
            <a:off x="7552734" y="1404174"/>
            <a:ext cx="4144896" cy="4093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About Company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Our Work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 err="1"/>
              <a:t>BreakTime</a:t>
            </a:r>
            <a:endParaRPr dirty="0"/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Social Network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Company Team members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New Product Event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Break Time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>
              <a:lnSpc>
                <a:spcPct val="150000"/>
              </a:lnSpc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Disco Party</a:t>
            </a:r>
          </a:p>
        </p:txBody>
      </p:sp>
      <p:sp>
        <p:nvSpPr>
          <p:cNvPr id="1054" name="09:00…"/>
          <p:cNvSpPr txBox="1"/>
          <p:nvPr/>
        </p:nvSpPr>
        <p:spPr>
          <a:xfrm>
            <a:off x="5105477" y="1404174"/>
            <a:ext cx="1847745" cy="4093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7c4efd"/>
                </a:solidFill>
              </a:rPr>
              <a:t>09:00</a:t>
            </a:r>
            <a:endParaRPr b="0" dirty="0">
              <a:solidFill>
                <a:srgbClr val="7c4efd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7c4efd"/>
                </a:solidFill>
              </a:rPr>
              <a:t>10:00</a:t>
            </a:r>
            <a:endParaRPr b="0" dirty="0">
              <a:solidFill>
                <a:srgbClr val="7c4efd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7c4efd"/>
                </a:solidFill>
              </a:rPr>
              <a:t>13:00</a:t>
            </a:r>
            <a:endParaRPr b="0" dirty="0">
              <a:solidFill>
                <a:srgbClr val="7c4efd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7c4efd"/>
                </a:solidFill>
              </a:rPr>
              <a:t>14:00</a:t>
            </a:r>
            <a:endParaRPr b="0" dirty="0">
              <a:solidFill>
                <a:srgbClr val="7c4efd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7c4efd"/>
                </a:solidFill>
              </a:rPr>
              <a:t>15:00</a:t>
            </a:r>
            <a:endParaRPr b="0" dirty="0">
              <a:solidFill>
                <a:srgbClr val="7c4efd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7c4efd"/>
                </a:solidFill>
              </a:rPr>
              <a:t>17:00</a:t>
            </a:r>
            <a:endParaRPr b="0" dirty="0">
              <a:solidFill>
                <a:srgbClr val="7c4efd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7c4efd"/>
                </a:solidFill>
              </a:rPr>
              <a:t>18:00</a:t>
            </a:r>
            <a:endParaRPr b="0" dirty="0">
              <a:solidFill>
                <a:srgbClr val="7c4efd"/>
              </a:solidFill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r"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>
                <a:solidFill>
                  <a:srgbClr val="7c4efd"/>
                </a:solidFill>
              </a:rPr>
              <a:t>20:00</a:t>
            </a:r>
          </a:p>
        </p:txBody>
      </p:sp>
      <p:sp>
        <p:nvSpPr>
          <p:cNvPr id="1055" name="Circle"/>
          <p:cNvSpPr/>
          <p:nvPr/>
        </p:nvSpPr>
        <p:spPr>
          <a:xfrm>
            <a:off x="7181384" y="1657628"/>
            <a:ext cx="100363" cy="100363"/>
          </a:xfrm>
          <a:prstGeom prst="ellipse">
            <a:avLst/>
          </a:prstGeom>
          <a:solidFill>
            <a:srgbClr val="a688fc"/>
          </a:solidFill>
          <a:ln w="25400">
            <a:solidFill>
              <a:srgbClr val="7c4efd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6" name="Circle"/>
          <p:cNvSpPr/>
          <p:nvPr/>
        </p:nvSpPr>
        <p:spPr>
          <a:xfrm>
            <a:off x="7181384" y="2165805"/>
            <a:ext cx="100363" cy="100363"/>
          </a:xfrm>
          <a:prstGeom prst="ellipse">
            <a:avLst/>
          </a:prstGeom>
          <a:solidFill>
            <a:srgbClr val="a688fc"/>
          </a:solidFill>
          <a:ln w="25400">
            <a:solidFill>
              <a:srgbClr val="7c4efd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7" name="Circle"/>
          <p:cNvSpPr/>
          <p:nvPr/>
        </p:nvSpPr>
        <p:spPr>
          <a:xfrm>
            <a:off x="7181384" y="2673981"/>
            <a:ext cx="100363" cy="100363"/>
          </a:xfrm>
          <a:prstGeom prst="ellipse">
            <a:avLst/>
          </a:prstGeom>
          <a:solidFill>
            <a:srgbClr val="a688fc"/>
          </a:solidFill>
          <a:ln w="25400">
            <a:solidFill>
              <a:srgbClr val="7c4efd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8" name="Circle"/>
          <p:cNvSpPr/>
          <p:nvPr/>
        </p:nvSpPr>
        <p:spPr>
          <a:xfrm>
            <a:off x="7181384" y="3182159"/>
            <a:ext cx="100363" cy="100363"/>
          </a:xfrm>
          <a:prstGeom prst="ellipse">
            <a:avLst/>
          </a:prstGeom>
          <a:solidFill>
            <a:srgbClr val="a688fc"/>
          </a:solidFill>
          <a:ln w="25400">
            <a:solidFill>
              <a:srgbClr val="7c4efd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59" name="Circle"/>
          <p:cNvSpPr/>
          <p:nvPr/>
        </p:nvSpPr>
        <p:spPr>
          <a:xfrm>
            <a:off x="7181384" y="3690335"/>
            <a:ext cx="100363" cy="100363"/>
          </a:xfrm>
          <a:prstGeom prst="ellipse">
            <a:avLst/>
          </a:prstGeom>
          <a:solidFill>
            <a:srgbClr val="a688fc"/>
          </a:solidFill>
          <a:ln w="25400">
            <a:solidFill>
              <a:srgbClr val="7c4efd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0" name="Circle"/>
          <p:cNvSpPr/>
          <p:nvPr/>
        </p:nvSpPr>
        <p:spPr>
          <a:xfrm>
            <a:off x="7181384" y="4198513"/>
            <a:ext cx="100363" cy="100363"/>
          </a:xfrm>
          <a:prstGeom prst="ellipse">
            <a:avLst/>
          </a:prstGeom>
          <a:solidFill>
            <a:srgbClr val="a688fc"/>
          </a:solidFill>
          <a:ln w="25400">
            <a:solidFill>
              <a:srgbClr val="7c4efd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1" name="Circle"/>
          <p:cNvSpPr/>
          <p:nvPr/>
        </p:nvSpPr>
        <p:spPr>
          <a:xfrm>
            <a:off x="7181384" y="4706689"/>
            <a:ext cx="100363" cy="100363"/>
          </a:xfrm>
          <a:prstGeom prst="ellipse">
            <a:avLst/>
          </a:prstGeom>
          <a:solidFill>
            <a:srgbClr val="a688fc"/>
          </a:solidFill>
          <a:ln w="25400">
            <a:solidFill>
              <a:srgbClr val="7c4efd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2" name="Circle"/>
          <p:cNvSpPr/>
          <p:nvPr/>
        </p:nvSpPr>
        <p:spPr>
          <a:xfrm>
            <a:off x="7181384" y="5214866"/>
            <a:ext cx="100363" cy="100363"/>
          </a:xfrm>
          <a:prstGeom prst="ellipse">
            <a:avLst/>
          </a:prstGeom>
          <a:solidFill>
            <a:srgbClr val="a688fc"/>
          </a:solidFill>
          <a:ln w="25400">
            <a:solidFill>
              <a:srgbClr val="7c4efd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063" name="When an unknown printer took a galley of type and scrambled it to make a type specimen book. It has survived not only five centuriess."/>
          <p:cNvSpPr txBox="1"/>
          <p:nvPr/>
        </p:nvSpPr>
        <p:spPr>
          <a:xfrm>
            <a:off x="895348" y="5009143"/>
            <a:ext cx="3587442" cy="765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</a:t>
            </a:r>
            <a:r>
              <a:rPr dirty="0" err="1"/>
              <a:t>centuriess</a:t>
            </a:r>
            <a:r>
              <a:rPr dirty="0"/>
              <a:t>.</a:t>
            </a:r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066" name="Agenda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3b2f4e"/>
                </a:solidFill>
              </a:rPr>
              <a:t>Agenda</a:t>
            </a:r>
          </a:p>
          <a:p>
            <a:r>
              <a:rPr dirty="0">
                <a:solidFill>
                  <a:srgbClr val="3b2f4e"/>
                </a:solidFill>
              </a:rPr>
              <a:t>Template</a:t>
            </a:r>
            <a:r>
              <a:rPr lang="en-US" dirty="0">
                <a:solidFill>
                  <a:srgbClr val="3b2f4e"/>
                </a:solidFill>
              </a:rPr>
              <a:t> 2</a:t>
            </a:r>
            <a:endParaRPr dirty="0">
              <a:solidFill>
                <a:srgbClr val="3b2f4e"/>
              </a:solidFill>
            </a:endParaRPr>
          </a:p>
        </p:txBody>
      </p:sp>
      <p:grpSp>
        <p:nvGrpSpPr>
          <p:cNvPr id="1069" name="Group"/>
          <p:cNvGrpSpPr/>
          <p:nvPr/>
        </p:nvGrpSpPr>
        <p:grpSpPr>
          <a:xfrm>
            <a:off x="895347" y="3661530"/>
            <a:ext cx="2379691" cy="1706508"/>
            <a:chOff x="0" y="0"/>
            <a:chExt cx="2379689" cy="1706506"/>
          </a:xfrm>
        </p:grpSpPr>
        <p:sp>
          <p:nvSpPr>
            <p:cNvPr id="1067" name="About Company…"/>
            <p:cNvSpPr txBox="1"/>
            <p:nvPr/>
          </p:nvSpPr>
          <p:spPr>
            <a:xfrm>
              <a:off x="24713" y="814966"/>
              <a:ext cx="2354977" cy="891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About Company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68" name="01"/>
            <p:cNvSpPr txBox="1"/>
            <p:nvPr/>
          </p:nvSpPr>
          <p:spPr>
            <a:xfrm>
              <a:off x="0" y="0"/>
              <a:ext cx="1449338" cy="7408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no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4400">
                  <a:solidFill>
                    <a:srgbClr val="a688fc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01</a:t>
              </a:r>
            </a:p>
          </p:txBody>
        </p:sp>
      </p:grpSp>
      <p:grpSp>
        <p:nvGrpSpPr>
          <p:cNvPr id="1072" name="Group"/>
          <p:cNvGrpSpPr/>
          <p:nvPr/>
        </p:nvGrpSpPr>
        <p:grpSpPr>
          <a:xfrm>
            <a:off x="3391413" y="3965828"/>
            <a:ext cx="2379691" cy="1465418"/>
            <a:chOff x="0" y="328025"/>
            <a:chExt cx="2379690" cy="1465378"/>
          </a:xfrm>
        </p:grpSpPr>
        <p:sp>
          <p:nvSpPr>
            <p:cNvPr id="1070" name="Our Work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Our Work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1" name="02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a688fc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02</a:t>
              </a:r>
            </a:p>
          </p:txBody>
        </p:sp>
      </p:grpSp>
      <p:grpSp>
        <p:nvGrpSpPr>
          <p:cNvPr id="1075" name="Group"/>
          <p:cNvGrpSpPr/>
          <p:nvPr/>
        </p:nvGrpSpPr>
        <p:grpSpPr>
          <a:xfrm>
            <a:off x="6023402" y="3965828"/>
            <a:ext cx="2379691" cy="1465418"/>
            <a:chOff x="0" y="328025"/>
            <a:chExt cx="2379690" cy="1465378"/>
          </a:xfrm>
        </p:grpSpPr>
        <p:sp>
          <p:nvSpPr>
            <p:cNvPr id="1073" name="Break Time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Break Time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4" name="03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a688fc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lang="en-US" b="0" dirty="0">
                  <a:latin typeface="Roboto" panose="02000000000000000000" pitchFamily="2" charset="0"/>
                  <a:ea typeface="Roboto" panose="02000000000000000000" pitchFamily="2" charset="0"/>
                </a:rPr>
                <a:t>03</a:t>
              </a:r>
            </a:p>
          </p:txBody>
        </p:sp>
      </p:grpSp>
      <p:grpSp>
        <p:nvGrpSpPr>
          <p:cNvPr id="1078" name="Group"/>
          <p:cNvGrpSpPr/>
          <p:nvPr/>
        </p:nvGrpSpPr>
        <p:grpSpPr>
          <a:xfrm>
            <a:off x="8680104" y="3965828"/>
            <a:ext cx="2379691" cy="1465418"/>
            <a:chOff x="0" y="328025"/>
            <a:chExt cx="2379690" cy="1465378"/>
          </a:xfrm>
        </p:grpSpPr>
        <p:sp>
          <p:nvSpPr>
            <p:cNvPr id="1076" name="New Product…"/>
            <p:cNvSpPr/>
            <p:nvPr/>
          </p:nvSpPr>
          <p:spPr>
            <a:xfrm>
              <a:off x="24713" y="838682"/>
              <a:ext cx="2354977" cy="954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New Product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ct val="1250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type.</a:t>
              </a:r>
            </a:p>
          </p:txBody>
        </p:sp>
        <p:sp>
          <p:nvSpPr>
            <p:cNvPr id="1077" name="04"/>
            <p:cNvSpPr/>
            <p:nvPr/>
          </p:nvSpPr>
          <p:spPr>
            <a:xfrm>
              <a:off x="0" y="328025"/>
              <a:ext cx="1449338" cy="436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b">
              <a:spAutoFit/>
            </a:bodyPr>
            <a:lstStyle>
              <a:lvl1pPr>
                <a:lnSpc>
                  <a:spcPct val="40000"/>
                </a:lnSpc>
                <a:spcBef>
                  <a:spcPts val="400"/>
                </a:spcBef>
                <a:defRPr sz="4400">
                  <a:solidFill>
                    <a:srgbClr val="a688fc"/>
                  </a:solidFill>
                  <a:latin typeface="+mj-lt"/>
                  <a:ea typeface="+mj-ea"/>
                  <a:cs typeface="+mj-cs"/>
                  <a:sym typeface="Helvetica"/>
                </a:defRPr>
              </a:lvl1pPr>
            </a:lstStyle>
            <a:p>
              <a:r>
                <a:rPr b="0" dirty="0">
                  <a:latin typeface="Roboto" panose="02000000000000000000" pitchFamily="2" charset="0"/>
                  <a:ea typeface="Roboto" panose="02000000000000000000" pitchFamily="2" charset="0"/>
                </a:rPr>
                <a:t>04</a:t>
              </a:r>
            </a:p>
          </p:txBody>
        </p:sp>
      </p:grpSp>
      <p:sp>
        <p:nvSpPr>
          <p:cNvPr id="1079" name="09:00"/>
          <p:cNvSpPr txBox="1"/>
          <p:nvPr/>
        </p:nvSpPr>
        <p:spPr>
          <a:xfrm>
            <a:off x="920061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09:00</a:t>
            </a:r>
          </a:p>
        </p:txBody>
      </p:sp>
      <p:sp>
        <p:nvSpPr>
          <p:cNvPr id="1080" name="11:00"/>
          <p:cNvSpPr txBox="1"/>
          <p:nvPr/>
        </p:nvSpPr>
        <p:spPr>
          <a:xfrm>
            <a:off x="3416127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11:00</a:t>
            </a:r>
          </a:p>
        </p:txBody>
      </p:sp>
      <p:sp>
        <p:nvSpPr>
          <p:cNvPr id="1081" name="13:00"/>
          <p:cNvSpPr txBox="1"/>
          <p:nvPr/>
        </p:nvSpPr>
        <p:spPr>
          <a:xfrm>
            <a:off x="6048116" y="5557525"/>
            <a:ext cx="184774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t>13:00</a:t>
            </a:r>
          </a:p>
        </p:txBody>
      </p:sp>
      <p:sp>
        <p:nvSpPr>
          <p:cNvPr id="1082" name="14:00"/>
          <p:cNvSpPr txBox="1"/>
          <p:nvPr/>
        </p:nvSpPr>
        <p:spPr>
          <a:xfrm>
            <a:off x="8704818" y="5557525"/>
            <a:ext cx="1847745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spcBef>
                <a:spcPts val="400"/>
              </a:spcBef>
              <a:defRPr sz="20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14:00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3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4" nodeType="with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9" grpId="1" animBg="1" advAuto="0"/>
      <p:bldP spid="1072" grpId="2" animBg="1" advAuto="0"/>
      <p:bldP spid="1075" grpId="3" animBg="1" advAuto="0"/>
      <p:bldP spid="1078" grpId="4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1085" name="A message from John Doe."/>
          <p:cNvSpPr txBox="1"/>
          <p:nvPr/>
        </p:nvSpPr>
        <p:spPr>
          <a:xfrm>
            <a:off x="2368201" y="3615154"/>
            <a:ext cx="7455598" cy="701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4400" b="0"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/>
              <a:t>A message from John Doe.</a:t>
            </a:r>
          </a:p>
        </p:txBody>
      </p:sp>
      <p:sp>
        <p:nvSpPr>
          <p:cNvPr id="1087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1260089" y="4419439"/>
            <a:ext cx="9681000" cy="877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1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7c4efd"/>
                </a:solidFill>
              </a:rPr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>
                <a:solidFill>
                  <a:srgbClr val="7c4efd"/>
                </a:solidFill>
              </a:rPr>
              <a:t>popularised</a:t>
            </a:r>
            <a:r>
              <a:rPr dirty="0">
                <a:solidFill>
                  <a:srgbClr val="7c4efd"/>
                </a:solidFill>
              </a:rPr>
              <a:t> in the 1960s with the release of </a:t>
            </a:r>
            <a:r>
              <a:rPr dirty="0" err="1">
                <a:solidFill>
                  <a:srgbClr val="7c4efd"/>
                </a:solidFill>
              </a:rPr>
              <a:t>Letraset</a:t>
            </a:r>
            <a:r>
              <a:rPr dirty="0">
                <a:solidFill>
                  <a:srgbClr val="7c4efd"/>
                </a:solidFill>
              </a:rPr>
              <a:t> sheets containing Lorem Ipsum passages, and more recently with desktop publishing</a:t>
            </a:r>
          </a:p>
        </p:txBody>
      </p:sp>
      <p:pic>
        <p:nvPicPr>
          <p:cNvPr id="9" name="x-sLGYaQ_stMM-unsplash.jpg" descr="x-sLGYaQ_stMM-unsplash.jpg">
            <a:extLst>
              <a:ext uri="{FF2B5EF4-FFF2-40B4-BE49-F238E27FC236}">
                <a16:creationId xmlns:a16="http://schemas.microsoft.com/office/drawing/2014/main" id="{F22B019F-F855-1444-9625-40C95EE10DC9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20764" t="3" r="18978" b="2"/>
          <a:stretch>
            <a:fillRect/>
          </a:stretch>
        </p:blipFill>
        <p:spPr>
          <a:xfrm>
            <a:off x="4859716" y="711211"/>
            <a:ext cx="2472607" cy="2660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5" h="21451" extrusionOk="0">
                <a:moveTo>
                  <a:pt x="10253" y="8"/>
                </a:moveTo>
                <a:cubicBezTo>
                  <a:pt x="10180" y="24"/>
                  <a:pt x="10106" y="62"/>
                  <a:pt x="10037" y="136"/>
                </a:cubicBezTo>
                <a:cubicBezTo>
                  <a:pt x="9439" y="-77"/>
                  <a:pt x="8933" y="135"/>
                  <a:pt x="8382" y="178"/>
                </a:cubicBezTo>
                <a:cubicBezTo>
                  <a:pt x="8106" y="221"/>
                  <a:pt x="7740" y="179"/>
                  <a:pt x="7556" y="392"/>
                </a:cubicBezTo>
                <a:cubicBezTo>
                  <a:pt x="7005" y="307"/>
                  <a:pt x="6636" y="732"/>
                  <a:pt x="6039" y="860"/>
                </a:cubicBezTo>
                <a:cubicBezTo>
                  <a:pt x="5441" y="1201"/>
                  <a:pt x="4706" y="1502"/>
                  <a:pt x="4109" y="1887"/>
                </a:cubicBezTo>
                <a:cubicBezTo>
                  <a:pt x="4063" y="1929"/>
                  <a:pt x="4109" y="2100"/>
                  <a:pt x="3971" y="2015"/>
                </a:cubicBezTo>
                <a:cubicBezTo>
                  <a:pt x="3879" y="1972"/>
                  <a:pt x="3878" y="1972"/>
                  <a:pt x="3878" y="1887"/>
                </a:cubicBezTo>
                <a:cubicBezTo>
                  <a:pt x="3775" y="1951"/>
                  <a:pt x="3570" y="1967"/>
                  <a:pt x="3434" y="2079"/>
                </a:cubicBezTo>
                <a:lnTo>
                  <a:pt x="3345" y="2200"/>
                </a:lnTo>
                <a:lnTo>
                  <a:pt x="3414" y="2178"/>
                </a:lnTo>
                <a:cubicBezTo>
                  <a:pt x="3477" y="2162"/>
                  <a:pt x="3535" y="2162"/>
                  <a:pt x="3558" y="2226"/>
                </a:cubicBezTo>
                <a:cubicBezTo>
                  <a:pt x="3512" y="2269"/>
                  <a:pt x="3327" y="2397"/>
                  <a:pt x="3235" y="2354"/>
                </a:cubicBezTo>
                <a:cubicBezTo>
                  <a:pt x="3189" y="2482"/>
                  <a:pt x="3326" y="2355"/>
                  <a:pt x="3372" y="2440"/>
                </a:cubicBezTo>
                <a:cubicBezTo>
                  <a:pt x="2959" y="2867"/>
                  <a:pt x="2456" y="3337"/>
                  <a:pt x="1996" y="3678"/>
                </a:cubicBezTo>
                <a:cubicBezTo>
                  <a:pt x="1950" y="3849"/>
                  <a:pt x="1996" y="4105"/>
                  <a:pt x="1766" y="4062"/>
                </a:cubicBezTo>
                <a:cubicBezTo>
                  <a:pt x="1858" y="4105"/>
                  <a:pt x="1855" y="4147"/>
                  <a:pt x="1718" y="4232"/>
                </a:cubicBezTo>
                <a:cubicBezTo>
                  <a:pt x="1580" y="4360"/>
                  <a:pt x="1307" y="4404"/>
                  <a:pt x="1353" y="4574"/>
                </a:cubicBezTo>
                <a:cubicBezTo>
                  <a:pt x="1537" y="4617"/>
                  <a:pt x="1442" y="4449"/>
                  <a:pt x="1580" y="4363"/>
                </a:cubicBezTo>
                <a:cubicBezTo>
                  <a:pt x="1626" y="4619"/>
                  <a:pt x="1582" y="4873"/>
                  <a:pt x="1490" y="5086"/>
                </a:cubicBezTo>
                <a:cubicBezTo>
                  <a:pt x="1307" y="5044"/>
                  <a:pt x="1444" y="5387"/>
                  <a:pt x="1260" y="5259"/>
                </a:cubicBezTo>
                <a:cubicBezTo>
                  <a:pt x="1306" y="5387"/>
                  <a:pt x="1307" y="5513"/>
                  <a:pt x="1215" y="5598"/>
                </a:cubicBezTo>
                <a:cubicBezTo>
                  <a:pt x="1077" y="5556"/>
                  <a:pt x="1213" y="5429"/>
                  <a:pt x="1167" y="5429"/>
                </a:cubicBezTo>
                <a:cubicBezTo>
                  <a:pt x="845" y="5728"/>
                  <a:pt x="1351" y="5942"/>
                  <a:pt x="1305" y="6155"/>
                </a:cubicBezTo>
                <a:cubicBezTo>
                  <a:pt x="1259" y="6582"/>
                  <a:pt x="985" y="6966"/>
                  <a:pt x="710" y="7393"/>
                </a:cubicBezTo>
                <a:cubicBezTo>
                  <a:pt x="618" y="7308"/>
                  <a:pt x="617" y="7307"/>
                  <a:pt x="617" y="7307"/>
                </a:cubicBezTo>
                <a:cubicBezTo>
                  <a:pt x="433" y="7435"/>
                  <a:pt x="431" y="7435"/>
                  <a:pt x="431" y="7435"/>
                </a:cubicBezTo>
                <a:cubicBezTo>
                  <a:pt x="385" y="7819"/>
                  <a:pt x="158" y="8162"/>
                  <a:pt x="66" y="8504"/>
                </a:cubicBezTo>
                <a:cubicBezTo>
                  <a:pt x="20" y="8504"/>
                  <a:pt x="18" y="8504"/>
                  <a:pt x="18" y="8504"/>
                </a:cubicBezTo>
                <a:cubicBezTo>
                  <a:pt x="-28" y="8632"/>
                  <a:pt x="19" y="8715"/>
                  <a:pt x="111" y="8843"/>
                </a:cubicBezTo>
                <a:cubicBezTo>
                  <a:pt x="157" y="8458"/>
                  <a:pt x="296" y="8034"/>
                  <a:pt x="572" y="7736"/>
                </a:cubicBezTo>
                <a:cubicBezTo>
                  <a:pt x="618" y="7821"/>
                  <a:pt x="523" y="7906"/>
                  <a:pt x="661" y="7992"/>
                </a:cubicBezTo>
                <a:cubicBezTo>
                  <a:pt x="1029" y="8162"/>
                  <a:pt x="890" y="7650"/>
                  <a:pt x="1074" y="7480"/>
                </a:cubicBezTo>
                <a:cubicBezTo>
                  <a:pt x="1074" y="7821"/>
                  <a:pt x="985" y="8161"/>
                  <a:pt x="847" y="8417"/>
                </a:cubicBezTo>
                <a:cubicBezTo>
                  <a:pt x="985" y="9015"/>
                  <a:pt x="341" y="9441"/>
                  <a:pt x="617" y="10081"/>
                </a:cubicBezTo>
                <a:cubicBezTo>
                  <a:pt x="479" y="10252"/>
                  <a:pt x="525" y="10680"/>
                  <a:pt x="341" y="10766"/>
                </a:cubicBezTo>
                <a:cubicBezTo>
                  <a:pt x="433" y="10766"/>
                  <a:pt x="431" y="10766"/>
                  <a:pt x="431" y="10766"/>
                </a:cubicBezTo>
                <a:cubicBezTo>
                  <a:pt x="385" y="10723"/>
                  <a:pt x="431" y="10724"/>
                  <a:pt x="431" y="10724"/>
                </a:cubicBezTo>
                <a:cubicBezTo>
                  <a:pt x="615" y="10767"/>
                  <a:pt x="431" y="10895"/>
                  <a:pt x="431" y="10980"/>
                </a:cubicBezTo>
                <a:cubicBezTo>
                  <a:pt x="615" y="11279"/>
                  <a:pt x="569" y="11533"/>
                  <a:pt x="661" y="11790"/>
                </a:cubicBezTo>
                <a:cubicBezTo>
                  <a:pt x="478" y="12088"/>
                  <a:pt x="891" y="12472"/>
                  <a:pt x="799" y="12813"/>
                </a:cubicBezTo>
                <a:cubicBezTo>
                  <a:pt x="891" y="13539"/>
                  <a:pt x="1306" y="14051"/>
                  <a:pt x="1628" y="14692"/>
                </a:cubicBezTo>
                <a:cubicBezTo>
                  <a:pt x="1858" y="14905"/>
                  <a:pt x="2086" y="15249"/>
                  <a:pt x="2316" y="15463"/>
                </a:cubicBezTo>
                <a:cubicBezTo>
                  <a:pt x="2500" y="15890"/>
                  <a:pt x="2913" y="16102"/>
                  <a:pt x="3235" y="16487"/>
                </a:cubicBezTo>
                <a:cubicBezTo>
                  <a:pt x="3373" y="16444"/>
                  <a:pt x="3557" y="16573"/>
                  <a:pt x="3465" y="16701"/>
                </a:cubicBezTo>
                <a:cubicBezTo>
                  <a:pt x="3695" y="16658"/>
                  <a:pt x="3650" y="16914"/>
                  <a:pt x="3833" y="16957"/>
                </a:cubicBezTo>
                <a:cubicBezTo>
                  <a:pt x="3833" y="16914"/>
                  <a:pt x="3833" y="16912"/>
                  <a:pt x="3833" y="16912"/>
                </a:cubicBezTo>
                <a:cubicBezTo>
                  <a:pt x="4017" y="17083"/>
                  <a:pt x="4107" y="17297"/>
                  <a:pt x="4291" y="17383"/>
                </a:cubicBezTo>
                <a:cubicBezTo>
                  <a:pt x="4107" y="17511"/>
                  <a:pt x="4109" y="17511"/>
                  <a:pt x="4109" y="17511"/>
                </a:cubicBezTo>
                <a:cubicBezTo>
                  <a:pt x="3971" y="18236"/>
                  <a:pt x="4983" y="18193"/>
                  <a:pt x="5488" y="18534"/>
                </a:cubicBezTo>
                <a:cubicBezTo>
                  <a:pt x="5488" y="18449"/>
                  <a:pt x="5488" y="18451"/>
                  <a:pt x="5488" y="18451"/>
                </a:cubicBezTo>
                <a:cubicBezTo>
                  <a:pt x="5580" y="18451"/>
                  <a:pt x="5533" y="18621"/>
                  <a:pt x="5671" y="18621"/>
                </a:cubicBezTo>
                <a:cubicBezTo>
                  <a:pt x="6084" y="18877"/>
                  <a:pt x="6682" y="19048"/>
                  <a:pt x="7188" y="19091"/>
                </a:cubicBezTo>
                <a:cubicBezTo>
                  <a:pt x="7418" y="19262"/>
                  <a:pt x="7693" y="19134"/>
                  <a:pt x="7969" y="19219"/>
                </a:cubicBezTo>
                <a:cubicBezTo>
                  <a:pt x="7831" y="19305"/>
                  <a:pt x="7831" y="19302"/>
                  <a:pt x="7831" y="19302"/>
                </a:cubicBezTo>
                <a:cubicBezTo>
                  <a:pt x="8061" y="19388"/>
                  <a:pt x="8062" y="19389"/>
                  <a:pt x="8062" y="19389"/>
                </a:cubicBezTo>
                <a:cubicBezTo>
                  <a:pt x="8108" y="19218"/>
                  <a:pt x="8107" y="19219"/>
                  <a:pt x="8107" y="19219"/>
                </a:cubicBezTo>
                <a:cubicBezTo>
                  <a:pt x="8612" y="19390"/>
                  <a:pt x="9071" y="19218"/>
                  <a:pt x="9669" y="19261"/>
                </a:cubicBezTo>
                <a:cubicBezTo>
                  <a:pt x="9669" y="19389"/>
                  <a:pt x="9808" y="19389"/>
                  <a:pt x="9854" y="19389"/>
                </a:cubicBezTo>
                <a:cubicBezTo>
                  <a:pt x="9854" y="19346"/>
                  <a:pt x="9854" y="19347"/>
                  <a:pt x="9854" y="19347"/>
                </a:cubicBezTo>
                <a:cubicBezTo>
                  <a:pt x="9808" y="19347"/>
                  <a:pt x="9807" y="19345"/>
                  <a:pt x="9761" y="19302"/>
                </a:cubicBezTo>
                <a:cubicBezTo>
                  <a:pt x="9807" y="19260"/>
                  <a:pt x="9990" y="19219"/>
                  <a:pt x="10081" y="19219"/>
                </a:cubicBezTo>
                <a:cubicBezTo>
                  <a:pt x="10311" y="19305"/>
                  <a:pt x="10038" y="19431"/>
                  <a:pt x="10130" y="19517"/>
                </a:cubicBezTo>
                <a:cubicBezTo>
                  <a:pt x="10084" y="19346"/>
                  <a:pt x="10358" y="19346"/>
                  <a:pt x="10450" y="19261"/>
                </a:cubicBezTo>
                <a:cubicBezTo>
                  <a:pt x="10496" y="19218"/>
                  <a:pt x="10405" y="19176"/>
                  <a:pt x="10542" y="19219"/>
                </a:cubicBezTo>
                <a:cubicBezTo>
                  <a:pt x="10588" y="19219"/>
                  <a:pt x="10587" y="19219"/>
                  <a:pt x="10587" y="19219"/>
                </a:cubicBezTo>
                <a:cubicBezTo>
                  <a:pt x="10909" y="19262"/>
                  <a:pt x="10911" y="19261"/>
                  <a:pt x="10911" y="19261"/>
                </a:cubicBezTo>
                <a:cubicBezTo>
                  <a:pt x="10911" y="19346"/>
                  <a:pt x="10911" y="19347"/>
                  <a:pt x="10911" y="19347"/>
                </a:cubicBezTo>
                <a:cubicBezTo>
                  <a:pt x="10911" y="19262"/>
                  <a:pt x="10956" y="19219"/>
                  <a:pt x="11048" y="19219"/>
                </a:cubicBezTo>
                <a:cubicBezTo>
                  <a:pt x="11186" y="19262"/>
                  <a:pt x="11322" y="19347"/>
                  <a:pt x="11368" y="19219"/>
                </a:cubicBezTo>
                <a:cubicBezTo>
                  <a:pt x="12012" y="19219"/>
                  <a:pt x="12474" y="18748"/>
                  <a:pt x="13071" y="18662"/>
                </a:cubicBezTo>
                <a:cubicBezTo>
                  <a:pt x="13209" y="18577"/>
                  <a:pt x="13346" y="18707"/>
                  <a:pt x="13484" y="18579"/>
                </a:cubicBezTo>
                <a:cubicBezTo>
                  <a:pt x="13484" y="18665"/>
                  <a:pt x="13576" y="18748"/>
                  <a:pt x="13484" y="18790"/>
                </a:cubicBezTo>
                <a:cubicBezTo>
                  <a:pt x="13622" y="18961"/>
                  <a:pt x="13760" y="18620"/>
                  <a:pt x="13852" y="18790"/>
                </a:cubicBezTo>
                <a:cubicBezTo>
                  <a:pt x="13852" y="18961"/>
                  <a:pt x="13622" y="18962"/>
                  <a:pt x="13484" y="19005"/>
                </a:cubicBezTo>
                <a:cubicBezTo>
                  <a:pt x="13484" y="19090"/>
                  <a:pt x="13531" y="19132"/>
                  <a:pt x="13577" y="19174"/>
                </a:cubicBezTo>
                <a:cubicBezTo>
                  <a:pt x="13623" y="19132"/>
                  <a:pt x="13622" y="19133"/>
                  <a:pt x="13622" y="19133"/>
                </a:cubicBezTo>
                <a:cubicBezTo>
                  <a:pt x="13714" y="19090"/>
                  <a:pt x="13804" y="19176"/>
                  <a:pt x="13804" y="19219"/>
                </a:cubicBezTo>
                <a:cubicBezTo>
                  <a:pt x="13758" y="19347"/>
                  <a:pt x="13576" y="19389"/>
                  <a:pt x="13484" y="19389"/>
                </a:cubicBezTo>
                <a:cubicBezTo>
                  <a:pt x="13392" y="19474"/>
                  <a:pt x="13115" y="19560"/>
                  <a:pt x="13161" y="19731"/>
                </a:cubicBezTo>
                <a:cubicBezTo>
                  <a:pt x="12931" y="19646"/>
                  <a:pt x="12934" y="19903"/>
                  <a:pt x="12796" y="19817"/>
                </a:cubicBezTo>
                <a:cubicBezTo>
                  <a:pt x="12704" y="20031"/>
                  <a:pt x="12564" y="19988"/>
                  <a:pt x="12380" y="19945"/>
                </a:cubicBezTo>
                <a:cubicBezTo>
                  <a:pt x="12196" y="19945"/>
                  <a:pt x="12196" y="20029"/>
                  <a:pt x="12104" y="20157"/>
                </a:cubicBezTo>
                <a:cubicBezTo>
                  <a:pt x="11829" y="20029"/>
                  <a:pt x="11691" y="20285"/>
                  <a:pt x="11461" y="20285"/>
                </a:cubicBezTo>
                <a:cubicBezTo>
                  <a:pt x="11323" y="20285"/>
                  <a:pt x="11186" y="20285"/>
                  <a:pt x="11186" y="20157"/>
                </a:cubicBezTo>
                <a:cubicBezTo>
                  <a:pt x="11048" y="20199"/>
                  <a:pt x="11004" y="20542"/>
                  <a:pt x="10866" y="20371"/>
                </a:cubicBezTo>
                <a:cubicBezTo>
                  <a:pt x="10774" y="20627"/>
                  <a:pt x="10636" y="20286"/>
                  <a:pt x="10498" y="20371"/>
                </a:cubicBezTo>
                <a:cubicBezTo>
                  <a:pt x="10498" y="20456"/>
                  <a:pt x="10498" y="20457"/>
                  <a:pt x="10498" y="20457"/>
                </a:cubicBezTo>
                <a:cubicBezTo>
                  <a:pt x="10268" y="20415"/>
                  <a:pt x="10084" y="20584"/>
                  <a:pt x="9854" y="20627"/>
                </a:cubicBezTo>
                <a:cubicBezTo>
                  <a:pt x="9900" y="20499"/>
                  <a:pt x="9806" y="20457"/>
                  <a:pt x="9669" y="20457"/>
                </a:cubicBezTo>
                <a:cubicBezTo>
                  <a:pt x="9806" y="20457"/>
                  <a:pt x="9807" y="20628"/>
                  <a:pt x="9761" y="20713"/>
                </a:cubicBezTo>
                <a:cubicBezTo>
                  <a:pt x="9532" y="20799"/>
                  <a:pt x="9622" y="20541"/>
                  <a:pt x="9438" y="20541"/>
                </a:cubicBezTo>
                <a:cubicBezTo>
                  <a:pt x="9208" y="20583"/>
                  <a:pt x="9395" y="20712"/>
                  <a:pt x="9211" y="20755"/>
                </a:cubicBezTo>
                <a:cubicBezTo>
                  <a:pt x="9073" y="20798"/>
                  <a:pt x="8843" y="20926"/>
                  <a:pt x="8705" y="20755"/>
                </a:cubicBezTo>
                <a:cubicBezTo>
                  <a:pt x="8659" y="20712"/>
                  <a:pt x="8519" y="20711"/>
                  <a:pt x="8519" y="20797"/>
                </a:cubicBezTo>
                <a:cubicBezTo>
                  <a:pt x="7371" y="20797"/>
                  <a:pt x="6178" y="20457"/>
                  <a:pt x="5076" y="20115"/>
                </a:cubicBezTo>
                <a:cubicBezTo>
                  <a:pt x="4892" y="20030"/>
                  <a:pt x="4662" y="19859"/>
                  <a:pt x="4432" y="19987"/>
                </a:cubicBezTo>
                <a:cubicBezTo>
                  <a:pt x="4386" y="19902"/>
                  <a:pt x="4384" y="19901"/>
                  <a:pt x="4384" y="19901"/>
                </a:cubicBezTo>
                <a:cubicBezTo>
                  <a:pt x="4108" y="19645"/>
                  <a:pt x="3557" y="19475"/>
                  <a:pt x="3235" y="19219"/>
                </a:cubicBezTo>
                <a:cubicBezTo>
                  <a:pt x="2821" y="19219"/>
                  <a:pt x="3007" y="18876"/>
                  <a:pt x="2640" y="18918"/>
                </a:cubicBezTo>
                <a:cubicBezTo>
                  <a:pt x="2640" y="18620"/>
                  <a:pt x="2134" y="18577"/>
                  <a:pt x="1996" y="18278"/>
                </a:cubicBezTo>
                <a:cubicBezTo>
                  <a:pt x="2134" y="18108"/>
                  <a:pt x="2363" y="18580"/>
                  <a:pt x="2409" y="18195"/>
                </a:cubicBezTo>
                <a:cubicBezTo>
                  <a:pt x="2363" y="17982"/>
                  <a:pt x="2132" y="18281"/>
                  <a:pt x="2086" y="18067"/>
                </a:cubicBezTo>
                <a:cubicBezTo>
                  <a:pt x="2040" y="17982"/>
                  <a:pt x="1950" y="17894"/>
                  <a:pt x="1996" y="17808"/>
                </a:cubicBezTo>
                <a:cubicBezTo>
                  <a:pt x="1996" y="17723"/>
                  <a:pt x="1903" y="17896"/>
                  <a:pt x="1903" y="17725"/>
                </a:cubicBezTo>
                <a:cubicBezTo>
                  <a:pt x="1811" y="17853"/>
                  <a:pt x="1626" y="17809"/>
                  <a:pt x="1580" y="17639"/>
                </a:cubicBezTo>
                <a:cubicBezTo>
                  <a:pt x="1258" y="17596"/>
                  <a:pt x="1260" y="16914"/>
                  <a:pt x="754" y="17085"/>
                </a:cubicBezTo>
                <a:cubicBezTo>
                  <a:pt x="708" y="17128"/>
                  <a:pt x="617" y="17211"/>
                  <a:pt x="617" y="17296"/>
                </a:cubicBezTo>
                <a:cubicBezTo>
                  <a:pt x="663" y="17467"/>
                  <a:pt x="664" y="17212"/>
                  <a:pt x="710" y="17255"/>
                </a:cubicBezTo>
                <a:cubicBezTo>
                  <a:pt x="755" y="17425"/>
                  <a:pt x="890" y="17597"/>
                  <a:pt x="1074" y="17469"/>
                </a:cubicBezTo>
                <a:cubicBezTo>
                  <a:pt x="1074" y="17725"/>
                  <a:pt x="1074" y="17725"/>
                  <a:pt x="1074" y="17725"/>
                </a:cubicBezTo>
                <a:lnTo>
                  <a:pt x="1057" y="17751"/>
                </a:lnTo>
                <a:lnTo>
                  <a:pt x="1109" y="17799"/>
                </a:lnTo>
                <a:cubicBezTo>
                  <a:pt x="1120" y="17809"/>
                  <a:pt x="1122" y="17808"/>
                  <a:pt x="1122" y="17808"/>
                </a:cubicBezTo>
                <a:cubicBezTo>
                  <a:pt x="1168" y="17765"/>
                  <a:pt x="1167" y="17767"/>
                  <a:pt x="1167" y="17767"/>
                </a:cubicBezTo>
                <a:cubicBezTo>
                  <a:pt x="1259" y="17852"/>
                  <a:pt x="1260" y="17853"/>
                  <a:pt x="1260" y="17853"/>
                </a:cubicBezTo>
                <a:cubicBezTo>
                  <a:pt x="1214" y="17896"/>
                  <a:pt x="1215" y="17895"/>
                  <a:pt x="1215" y="17895"/>
                </a:cubicBezTo>
                <a:cubicBezTo>
                  <a:pt x="1307" y="18321"/>
                  <a:pt x="1718" y="18066"/>
                  <a:pt x="1948" y="18365"/>
                </a:cubicBezTo>
                <a:cubicBezTo>
                  <a:pt x="1902" y="18408"/>
                  <a:pt x="1903" y="18406"/>
                  <a:pt x="1903" y="18406"/>
                </a:cubicBezTo>
                <a:cubicBezTo>
                  <a:pt x="1857" y="18406"/>
                  <a:pt x="1856" y="18450"/>
                  <a:pt x="1810" y="18365"/>
                </a:cubicBezTo>
                <a:cubicBezTo>
                  <a:pt x="1810" y="18621"/>
                  <a:pt x="2180" y="18536"/>
                  <a:pt x="2271" y="18707"/>
                </a:cubicBezTo>
                <a:cubicBezTo>
                  <a:pt x="2226" y="18793"/>
                  <a:pt x="2223" y="18790"/>
                  <a:pt x="2223" y="18790"/>
                </a:cubicBezTo>
                <a:cubicBezTo>
                  <a:pt x="2269" y="19004"/>
                  <a:pt x="2545" y="18962"/>
                  <a:pt x="2591" y="18877"/>
                </a:cubicBezTo>
                <a:cubicBezTo>
                  <a:pt x="2683" y="19048"/>
                  <a:pt x="2776" y="19134"/>
                  <a:pt x="2960" y="19219"/>
                </a:cubicBezTo>
                <a:cubicBezTo>
                  <a:pt x="3097" y="19689"/>
                  <a:pt x="3694" y="19644"/>
                  <a:pt x="4016" y="20029"/>
                </a:cubicBezTo>
                <a:cubicBezTo>
                  <a:pt x="4200" y="20370"/>
                  <a:pt x="3833" y="19944"/>
                  <a:pt x="3833" y="20243"/>
                </a:cubicBezTo>
                <a:cubicBezTo>
                  <a:pt x="3604" y="20115"/>
                  <a:pt x="3603" y="20115"/>
                  <a:pt x="3603" y="20115"/>
                </a:cubicBezTo>
                <a:cubicBezTo>
                  <a:pt x="3557" y="20200"/>
                  <a:pt x="3558" y="20201"/>
                  <a:pt x="3558" y="20201"/>
                </a:cubicBezTo>
                <a:cubicBezTo>
                  <a:pt x="3466" y="20201"/>
                  <a:pt x="3511" y="20071"/>
                  <a:pt x="3465" y="20029"/>
                </a:cubicBezTo>
                <a:cubicBezTo>
                  <a:pt x="3282" y="20114"/>
                  <a:pt x="3051" y="19689"/>
                  <a:pt x="2867" y="19817"/>
                </a:cubicBezTo>
                <a:cubicBezTo>
                  <a:pt x="3005" y="20031"/>
                  <a:pt x="3374" y="20287"/>
                  <a:pt x="3696" y="20329"/>
                </a:cubicBezTo>
                <a:cubicBezTo>
                  <a:pt x="3742" y="20287"/>
                  <a:pt x="3741" y="20285"/>
                  <a:pt x="3741" y="20285"/>
                </a:cubicBezTo>
                <a:cubicBezTo>
                  <a:pt x="3833" y="20455"/>
                  <a:pt x="3833" y="20457"/>
                  <a:pt x="3833" y="20457"/>
                </a:cubicBezTo>
                <a:cubicBezTo>
                  <a:pt x="3925" y="20287"/>
                  <a:pt x="3926" y="20285"/>
                  <a:pt x="3926" y="20285"/>
                </a:cubicBezTo>
                <a:cubicBezTo>
                  <a:pt x="4110" y="20285"/>
                  <a:pt x="3878" y="20415"/>
                  <a:pt x="4016" y="20457"/>
                </a:cubicBezTo>
                <a:cubicBezTo>
                  <a:pt x="4200" y="20586"/>
                  <a:pt x="4475" y="20713"/>
                  <a:pt x="4659" y="20713"/>
                </a:cubicBezTo>
                <a:cubicBezTo>
                  <a:pt x="4843" y="20799"/>
                  <a:pt x="5028" y="20883"/>
                  <a:pt x="5258" y="21011"/>
                </a:cubicBezTo>
                <a:cubicBezTo>
                  <a:pt x="5488" y="20926"/>
                  <a:pt x="5717" y="21139"/>
                  <a:pt x="5901" y="21011"/>
                </a:cubicBezTo>
                <a:cubicBezTo>
                  <a:pt x="5947" y="21310"/>
                  <a:pt x="6314" y="21096"/>
                  <a:pt x="6452" y="21267"/>
                </a:cubicBezTo>
                <a:cubicBezTo>
                  <a:pt x="6773" y="21139"/>
                  <a:pt x="6959" y="21353"/>
                  <a:pt x="7281" y="21353"/>
                </a:cubicBezTo>
                <a:cubicBezTo>
                  <a:pt x="7235" y="21353"/>
                  <a:pt x="7233" y="21353"/>
                  <a:pt x="7233" y="21353"/>
                </a:cubicBezTo>
                <a:cubicBezTo>
                  <a:pt x="8336" y="21396"/>
                  <a:pt x="9530" y="21523"/>
                  <a:pt x="10725" y="21395"/>
                </a:cubicBezTo>
                <a:cubicBezTo>
                  <a:pt x="10817" y="21352"/>
                  <a:pt x="10818" y="21353"/>
                  <a:pt x="10818" y="21353"/>
                </a:cubicBezTo>
                <a:cubicBezTo>
                  <a:pt x="11093" y="21481"/>
                  <a:pt x="11184" y="21183"/>
                  <a:pt x="11368" y="21097"/>
                </a:cubicBezTo>
                <a:cubicBezTo>
                  <a:pt x="11322" y="21097"/>
                  <a:pt x="11323" y="21097"/>
                  <a:pt x="11323" y="21097"/>
                </a:cubicBezTo>
                <a:cubicBezTo>
                  <a:pt x="11553" y="20884"/>
                  <a:pt x="11784" y="20883"/>
                  <a:pt x="12060" y="20883"/>
                </a:cubicBezTo>
                <a:cubicBezTo>
                  <a:pt x="12060" y="20798"/>
                  <a:pt x="12244" y="20799"/>
                  <a:pt x="12290" y="20713"/>
                </a:cubicBezTo>
                <a:cubicBezTo>
                  <a:pt x="12474" y="20756"/>
                  <a:pt x="12657" y="20541"/>
                  <a:pt x="12841" y="20669"/>
                </a:cubicBezTo>
                <a:cubicBezTo>
                  <a:pt x="12565" y="20839"/>
                  <a:pt x="12565" y="20841"/>
                  <a:pt x="12565" y="20841"/>
                </a:cubicBezTo>
                <a:cubicBezTo>
                  <a:pt x="12933" y="20713"/>
                  <a:pt x="12934" y="20713"/>
                  <a:pt x="12934" y="20713"/>
                </a:cubicBezTo>
                <a:cubicBezTo>
                  <a:pt x="12934" y="20628"/>
                  <a:pt x="12934" y="20627"/>
                  <a:pt x="12934" y="20627"/>
                </a:cubicBezTo>
                <a:cubicBezTo>
                  <a:pt x="13071" y="20627"/>
                  <a:pt x="13163" y="20328"/>
                  <a:pt x="13346" y="20499"/>
                </a:cubicBezTo>
                <a:cubicBezTo>
                  <a:pt x="13346" y="20542"/>
                  <a:pt x="13255" y="20584"/>
                  <a:pt x="13209" y="20627"/>
                </a:cubicBezTo>
                <a:cubicBezTo>
                  <a:pt x="13301" y="20712"/>
                  <a:pt x="13298" y="20713"/>
                  <a:pt x="13298" y="20713"/>
                </a:cubicBezTo>
                <a:cubicBezTo>
                  <a:pt x="13666" y="20585"/>
                  <a:pt x="13760" y="20458"/>
                  <a:pt x="14127" y="20329"/>
                </a:cubicBezTo>
                <a:cubicBezTo>
                  <a:pt x="14127" y="20287"/>
                  <a:pt x="14129" y="20286"/>
                  <a:pt x="14083" y="20243"/>
                </a:cubicBezTo>
                <a:cubicBezTo>
                  <a:pt x="14221" y="20200"/>
                  <a:pt x="14266" y="20286"/>
                  <a:pt x="14358" y="20243"/>
                </a:cubicBezTo>
                <a:cubicBezTo>
                  <a:pt x="14588" y="20030"/>
                  <a:pt x="14909" y="19946"/>
                  <a:pt x="15139" y="19817"/>
                </a:cubicBezTo>
                <a:cubicBezTo>
                  <a:pt x="15277" y="19732"/>
                  <a:pt x="15323" y="19431"/>
                  <a:pt x="15507" y="19517"/>
                </a:cubicBezTo>
                <a:cubicBezTo>
                  <a:pt x="16564" y="18876"/>
                  <a:pt x="17435" y="18109"/>
                  <a:pt x="18308" y="17341"/>
                </a:cubicBezTo>
                <a:cubicBezTo>
                  <a:pt x="18537" y="16957"/>
                  <a:pt x="18815" y="16701"/>
                  <a:pt x="19137" y="16445"/>
                </a:cubicBezTo>
                <a:cubicBezTo>
                  <a:pt x="18907" y="16061"/>
                  <a:pt x="19503" y="16058"/>
                  <a:pt x="19457" y="15674"/>
                </a:cubicBezTo>
                <a:cubicBezTo>
                  <a:pt x="19503" y="15674"/>
                  <a:pt x="19551" y="15719"/>
                  <a:pt x="19643" y="15719"/>
                </a:cubicBezTo>
                <a:cubicBezTo>
                  <a:pt x="19735" y="15292"/>
                  <a:pt x="20010" y="15035"/>
                  <a:pt x="20148" y="14608"/>
                </a:cubicBezTo>
                <a:cubicBezTo>
                  <a:pt x="20378" y="14566"/>
                  <a:pt x="20377" y="14223"/>
                  <a:pt x="20561" y="14052"/>
                </a:cubicBezTo>
                <a:cubicBezTo>
                  <a:pt x="20653" y="13838"/>
                  <a:pt x="20605" y="13498"/>
                  <a:pt x="20881" y="13370"/>
                </a:cubicBezTo>
                <a:cubicBezTo>
                  <a:pt x="20927" y="13328"/>
                  <a:pt x="20837" y="13155"/>
                  <a:pt x="20929" y="13197"/>
                </a:cubicBezTo>
                <a:cubicBezTo>
                  <a:pt x="20929" y="12771"/>
                  <a:pt x="21203" y="12472"/>
                  <a:pt x="21249" y="12046"/>
                </a:cubicBezTo>
                <a:cubicBezTo>
                  <a:pt x="21295" y="11789"/>
                  <a:pt x="21389" y="11575"/>
                  <a:pt x="21297" y="11319"/>
                </a:cubicBezTo>
                <a:cubicBezTo>
                  <a:pt x="21435" y="10380"/>
                  <a:pt x="21435" y="10382"/>
                  <a:pt x="21435" y="10382"/>
                </a:cubicBezTo>
                <a:cubicBezTo>
                  <a:pt x="21435" y="10211"/>
                  <a:pt x="21389" y="10124"/>
                  <a:pt x="21435" y="9953"/>
                </a:cubicBezTo>
                <a:cubicBezTo>
                  <a:pt x="21251" y="9740"/>
                  <a:pt x="21572" y="9527"/>
                  <a:pt x="21342" y="9313"/>
                </a:cubicBezTo>
                <a:cubicBezTo>
                  <a:pt x="21296" y="8972"/>
                  <a:pt x="21249" y="8631"/>
                  <a:pt x="21249" y="8289"/>
                </a:cubicBezTo>
                <a:cubicBezTo>
                  <a:pt x="21157" y="8076"/>
                  <a:pt x="21251" y="7820"/>
                  <a:pt x="21067" y="7649"/>
                </a:cubicBezTo>
                <a:cubicBezTo>
                  <a:pt x="21159" y="7436"/>
                  <a:pt x="20928" y="7308"/>
                  <a:pt x="20974" y="7009"/>
                </a:cubicBezTo>
                <a:cubicBezTo>
                  <a:pt x="20928" y="7009"/>
                  <a:pt x="20929" y="7009"/>
                  <a:pt x="20929" y="7009"/>
                </a:cubicBezTo>
                <a:cubicBezTo>
                  <a:pt x="20791" y="6540"/>
                  <a:pt x="20422" y="6026"/>
                  <a:pt x="20238" y="5557"/>
                </a:cubicBezTo>
                <a:cubicBezTo>
                  <a:pt x="19916" y="5172"/>
                  <a:pt x="19641" y="4619"/>
                  <a:pt x="19319" y="4491"/>
                </a:cubicBezTo>
                <a:cubicBezTo>
                  <a:pt x="19135" y="4107"/>
                  <a:pt x="18813" y="3849"/>
                  <a:pt x="18445" y="3550"/>
                </a:cubicBezTo>
                <a:cubicBezTo>
                  <a:pt x="18445" y="3508"/>
                  <a:pt x="18445" y="3509"/>
                  <a:pt x="18445" y="3509"/>
                </a:cubicBezTo>
                <a:cubicBezTo>
                  <a:pt x="18353" y="3424"/>
                  <a:pt x="18170" y="3465"/>
                  <a:pt x="18170" y="3295"/>
                </a:cubicBezTo>
                <a:cubicBezTo>
                  <a:pt x="18032" y="3295"/>
                  <a:pt x="17940" y="3167"/>
                  <a:pt x="17802" y="3039"/>
                </a:cubicBezTo>
                <a:cubicBezTo>
                  <a:pt x="17342" y="2868"/>
                  <a:pt x="16931" y="2439"/>
                  <a:pt x="16426" y="2226"/>
                </a:cubicBezTo>
                <a:cubicBezTo>
                  <a:pt x="16058" y="1799"/>
                  <a:pt x="15458" y="2057"/>
                  <a:pt x="15091" y="1672"/>
                </a:cubicBezTo>
                <a:cubicBezTo>
                  <a:pt x="14723" y="1544"/>
                  <a:pt x="14404" y="1330"/>
                  <a:pt x="14083" y="1202"/>
                </a:cubicBezTo>
                <a:cubicBezTo>
                  <a:pt x="13945" y="988"/>
                  <a:pt x="13621" y="990"/>
                  <a:pt x="13391" y="904"/>
                </a:cubicBezTo>
                <a:cubicBezTo>
                  <a:pt x="13391" y="1118"/>
                  <a:pt x="13070" y="776"/>
                  <a:pt x="13116" y="904"/>
                </a:cubicBezTo>
                <a:cubicBezTo>
                  <a:pt x="13254" y="947"/>
                  <a:pt x="13577" y="1032"/>
                  <a:pt x="13577" y="1160"/>
                </a:cubicBezTo>
                <a:cubicBezTo>
                  <a:pt x="13209" y="1203"/>
                  <a:pt x="13209" y="1202"/>
                  <a:pt x="13209" y="1202"/>
                </a:cubicBezTo>
                <a:cubicBezTo>
                  <a:pt x="12887" y="1117"/>
                  <a:pt x="12934" y="776"/>
                  <a:pt x="12796" y="648"/>
                </a:cubicBezTo>
                <a:cubicBezTo>
                  <a:pt x="12704" y="819"/>
                  <a:pt x="12703" y="818"/>
                  <a:pt x="12703" y="818"/>
                </a:cubicBezTo>
                <a:cubicBezTo>
                  <a:pt x="12611" y="733"/>
                  <a:pt x="12610" y="732"/>
                  <a:pt x="12610" y="732"/>
                </a:cubicBezTo>
                <a:cubicBezTo>
                  <a:pt x="12564" y="604"/>
                  <a:pt x="12564" y="648"/>
                  <a:pt x="12380" y="648"/>
                </a:cubicBezTo>
                <a:cubicBezTo>
                  <a:pt x="12104" y="478"/>
                  <a:pt x="11783" y="520"/>
                  <a:pt x="11599" y="306"/>
                </a:cubicBezTo>
                <a:cubicBezTo>
                  <a:pt x="11507" y="391"/>
                  <a:pt x="11462" y="134"/>
                  <a:pt x="11416" y="348"/>
                </a:cubicBezTo>
                <a:cubicBezTo>
                  <a:pt x="11233" y="390"/>
                  <a:pt x="11278" y="221"/>
                  <a:pt x="11186" y="178"/>
                </a:cubicBezTo>
                <a:cubicBezTo>
                  <a:pt x="11186" y="221"/>
                  <a:pt x="11186" y="220"/>
                  <a:pt x="11186" y="220"/>
                </a:cubicBezTo>
                <a:cubicBezTo>
                  <a:pt x="11140" y="348"/>
                  <a:pt x="10957" y="262"/>
                  <a:pt x="10911" y="220"/>
                </a:cubicBezTo>
                <a:cubicBezTo>
                  <a:pt x="10957" y="177"/>
                  <a:pt x="10955" y="135"/>
                  <a:pt x="10955" y="50"/>
                </a:cubicBezTo>
                <a:cubicBezTo>
                  <a:pt x="10714" y="114"/>
                  <a:pt x="10475" y="-38"/>
                  <a:pt x="10253" y="8"/>
                </a:cubicBezTo>
                <a:close/>
                <a:moveTo>
                  <a:pt x="1057" y="17751"/>
                </a:moveTo>
                <a:lnTo>
                  <a:pt x="1029" y="17725"/>
                </a:lnTo>
                <a:cubicBezTo>
                  <a:pt x="1029" y="17746"/>
                  <a:pt x="1042" y="17757"/>
                  <a:pt x="1054" y="17757"/>
                </a:cubicBezTo>
                <a:lnTo>
                  <a:pt x="1057" y="17751"/>
                </a:lnTo>
                <a:close/>
                <a:moveTo>
                  <a:pt x="3345" y="2200"/>
                </a:moveTo>
                <a:lnTo>
                  <a:pt x="3317" y="2210"/>
                </a:lnTo>
                <a:lnTo>
                  <a:pt x="3328" y="2226"/>
                </a:lnTo>
                <a:lnTo>
                  <a:pt x="3345" y="2200"/>
                </a:lnTo>
                <a:close/>
                <a:moveTo>
                  <a:pt x="3317" y="2210"/>
                </a:moveTo>
                <a:lnTo>
                  <a:pt x="3286" y="2152"/>
                </a:lnTo>
                <a:cubicBezTo>
                  <a:pt x="3281" y="2142"/>
                  <a:pt x="3283" y="2143"/>
                  <a:pt x="3283" y="2143"/>
                </a:cubicBezTo>
                <a:cubicBezTo>
                  <a:pt x="3283" y="2100"/>
                  <a:pt x="3283" y="2098"/>
                  <a:pt x="3283" y="2098"/>
                </a:cubicBezTo>
                <a:cubicBezTo>
                  <a:pt x="3237" y="2012"/>
                  <a:pt x="3235" y="2015"/>
                  <a:pt x="3235" y="2015"/>
                </a:cubicBezTo>
                <a:cubicBezTo>
                  <a:pt x="3143" y="2100"/>
                  <a:pt x="3145" y="2098"/>
                  <a:pt x="3145" y="2098"/>
                </a:cubicBezTo>
                <a:cubicBezTo>
                  <a:pt x="3008" y="2098"/>
                  <a:pt x="2775" y="2269"/>
                  <a:pt x="2729" y="2440"/>
                </a:cubicBezTo>
                <a:cubicBezTo>
                  <a:pt x="2683" y="2355"/>
                  <a:pt x="2684" y="2354"/>
                  <a:pt x="2684" y="2354"/>
                </a:cubicBezTo>
                <a:cubicBezTo>
                  <a:pt x="2638" y="2311"/>
                  <a:pt x="2684" y="2313"/>
                  <a:pt x="2684" y="2271"/>
                </a:cubicBezTo>
                <a:cubicBezTo>
                  <a:pt x="2455" y="2313"/>
                  <a:pt x="2499" y="2524"/>
                  <a:pt x="2223" y="2482"/>
                </a:cubicBezTo>
                <a:cubicBezTo>
                  <a:pt x="2545" y="2695"/>
                  <a:pt x="2086" y="2912"/>
                  <a:pt x="1948" y="2997"/>
                </a:cubicBezTo>
                <a:cubicBezTo>
                  <a:pt x="1994" y="2826"/>
                  <a:pt x="1902" y="2783"/>
                  <a:pt x="2086" y="2655"/>
                </a:cubicBezTo>
                <a:cubicBezTo>
                  <a:pt x="2040" y="2655"/>
                  <a:pt x="2041" y="2655"/>
                  <a:pt x="2041" y="2655"/>
                </a:cubicBezTo>
                <a:cubicBezTo>
                  <a:pt x="1903" y="2612"/>
                  <a:pt x="1855" y="2781"/>
                  <a:pt x="1718" y="2824"/>
                </a:cubicBezTo>
                <a:cubicBezTo>
                  <a:pt x="1672" y="2739"/>
                  <a:pt x="1673" y="2738"/>
                  <a:pt x="1673" y="2738"/>
                </a:cubicBezTo>
                <a:cubicBezTo>
                  <a:pt x="1443" y="3037"/>
                  <a:pt x="1442" y="3039"/>
                  <a:pt x="1442" y="3039"/>
                </a:cubicBezTo>
                <a:cubicBezTo>
                  <a:pt x="1350" y="2953"/>
                  <a:pt x="1353" y="2952"/>
                  <a:pt x="1353" y="2952"/>
                </a:cubicBezTo>
                <a:cubicBezTo>
                  <a:pt x="1169" y="3166"/>
                  <a:pt x="1167" y="3167"/>
                  <a:pt x="1167" y="3167"/>
                </a:cubicBezTo>
                <a:cubicBezTo>
                  <a:pt x="1259" y="3252"/>
                  <a:pt x="1399" y="3166"/>
                  <a:pt x="1490" y="3080"/>
                </a:cubicBezTo>
                <a:cubicBezTo>
                  <a:pt x="1536" y="2867"/>
                  <a:pt x="1721" y="3040"/>
                  <a:pt x="1859" y="2997"/>
                </a:cubicBezTo>
                <a:cubicBezTo>
                  <a:pt x="1905" y="3338"/>
                  <a:pt x="1350" y="3252"/>
                  <a:pt x="1442" y="3550"/>
                </a:cubicBezTo>
                <a:cubicBezTo>
                  <a:pt x="1672" y="3465"/>
                  <a:pt x="1812" y="3040"/>
                  <a:pt x="2134" y="3125"/>
                </a:cubicBezTo>
                <a:cubicBezTo>
                  <a:pt x="2088" y="2911"/>
                  <a:pt x="2455" y="2823"/>
                  <a:pt x="2547" y="2738"/>
                </a:cubicBezTo>
                <a:cubicBezTo>
                  <a:pt x="2639" y="2396"/>
                  <a:pt x="3051" y="2439"/>
                  <a:pt x="3235" y="2226"/>
                </a:cubicBezTo>
                <a:lnTo>
                  <a:pt x="3317" y="2210"/>
                </a:lnTo>
                <a:close/>
              </a:path>
            </a:pathLst>
          </a:custGeom>
        </p:spPr>
      </p:pic>
    </p:spTree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092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1255500" y="3114044"/>
            <a:ext cx="9681000" cy="1815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5800"/>
              </a:lnSpc>
              <a:defRPr sz="2800" b="0">
                <a:solidFill>
                  <a:srgbClr val="7c4efd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pPr>
              <a:lnSpc>
                <a:spcPct val="100000"/>
              </a:lnSpc>
            </a:pPr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sp>
        <p:nvSpPr>
          <p:cNvPr id="1093" name="John Doe."/>
          <p:cNvSpPr txBox="1"/>
          <p:nvPr/>
        </p:nvSpPr>
        <p:spPr>
          <a:xfrm>
            <a:off x="2368201" y="5122983"/>
            <a:ext cx="7455598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2000" b="0">
                <a:solidFill>
                  <a:srgbClr val="19243A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>
                <a:solidFill>
                  <a:srgbClr val="3b2f4e"/>
                </a:solidFill>
              </a:rPr>
              <a:t>John Doe.</a:t>
            </a:r>
          </a:p>
        </p:txBody>
      </p:sp>
      <p:sp>
        <p:nvSpPr>
          <p:cNvPr id="1094" name="Marketing manager, Ceo"/>
          <p:cNvSpPr txBox="1"/>
          <p:nvPr/>
        </p:nvSpPr>
        <p:spPr>
          <a:xfrm>
            <a:off x="2368201" y="5471628"/>
            <a:ext cx="7455598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0000"/>
              </a:lnSpc>
              <a:defRPr sz="16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Marketing manager, Ceo</a:t>
            </a:r>
          </a:p>
        </p:txBody>
      </p:sp>
      <p:pic>
        <p:nvPicPr>
          <p:cNvPr id="9" name="x-sLGYaQ_stMM-unsplash.jpg" descr="x-sLGYaQ_stMM-unsplash.jpg">
            <a:extLst>
              <a:ext uri="{FF2B5EF4-FFF2-40B4-BE49-F238E27FC236}">
                <a16:creationId xmlns:a16="http://schemas.microsoft.com/office/drawing/2014/main" id="{556B1944-C64C-7C49-A0BE-8D0D0C8A6B8E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l="18469" r="16684"/>
          <a:stretch>
            <a:fillRect/>
          </a:stretch>
        </p:blipFill>
        <p:spPr>
          <a:xfrm>
            <a:off x="5181600" y="1044145"/>
            <a:ext cx="1828800" cy="1828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</p:spPr>
      </p:pic>
    </p:spTree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1" name="Group"/>
          <p:cNvGrpSpPr/>
          <p:nvPr/>
        </p:nvGrpSpPr>
        <p:grpSpPr>
          <a:xfrm>
            <a:off x="1260088" y="2617567"/>
            <a:ext cx="4399934" cy="2726251"/>
            <a:chOff x="0" y="0"/>
            <a:chExt cx="4399932" cy="2726249"/>
          </a:xfrm>
        </p:grpSpPr>
        <p:sp>
          <p:nvSpPr>
            <p:cNvPr id="1096" name="When an unknown printer took a galley of type and scrambled it to make a type specimen book. It has survived not only five centuries, but also the leap into electronic typesetting, remaining essentially unchanged."/>
            <p:cNvSpPr txBox="1"/>
            <p:nvPr/>
          </p:nvSpPr>
          <p:spPr>
            <a:xfrm>
              <a:off x="0" y="0"/>
              <a:ext cx="4399932" cy="1539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6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</p:txBody>
        </p:sp>
        <p:sp>
          <p:nvSpPr>
            <p:cNvPr id="1097" name="John Doe."/>
            <p:cNvSpPr txBox="1"/>
            <p:nvPr/>
          </p:nvSpPr>
          <p:spPr>
            <a:xfrm>
              <a:off x="0" y="2044864"/>
              <a:ext cx="4399932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John Doe.</a:t>
              </a:r>
            </a:p>
          </p:txBody>
        </p:sp>
        <p:sp>
          <p:nvSpPr>
            <p:cNvPr id="1098" name="Marketing manager, Ceo"/>
            <p:cNvSpPr txBox="1"/>
            <p:nvPr/>
          </p:nvSpPr>
          <p:spPr>
            <a:xfrm>
              <a:off x="0" y="2393508"/>
              <a:ext cx="4399932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16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Marketing manager, Ceo</a:t>
              </a:r>
            </a:p>
          </p:txBody>
        </p:sp>
        <p:sp>
          <p:nvSpPr>
            <p:cNvPr id="1099" name="Line"/>
            <p:cNvSpPr/>
            <p:nvPr/>
          </p:nvSpPr>
          <p:spPr>
            <a:xfrm>
              <a:off x="53371" y="1859428"/>
              <a:ext cx="2884466" cy="0"/>
            </a:xfrm>
            <a:prstGeom prst="line">
              <a:avLst/>
            </a:prstGeom>
            <a:noFill/>
            <a:ln w="9525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00" name="Line"/>
            <p:cNvSpPr/>
            <p:nvPr/>
          </p:nvSpPr>
          <p:spPr>
            <a:xfrm>
              <a:off x="53372" y="1847853"/>
              <a:ext cx="1105446" cy="0"/>
            </a:xfrm>
            <a:prstGeom prst="line">
              <a:avLst/>
            </a:prstGeom>
            <a:noFill/>
            <a:ln w="25400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grpSp>
        <p:nvGrpSpPr>
          <p:cNvPr id="1107" name="Group"/>
          <p:cNvGrpSpPr/>
          <p:nvPr/>
        </p:nvGrpSpPr>
        <p:grpSpPr>
          <a:xfrm>
            <a:off x="6635243" y="2617567"/>
            <a:ext cx="4399933" cy="2726251"/>
            <a:chOff x="0" y="0"/>
            <a:chExt cx="4399932" cy="2726249"/>
          </a:xfrm>
        </p:grpSpPr>
        <p:sp>
          <p:nvSpPr>
            <p:cNvPr id="1102" name="When an unknown printer took a galley of type and scrambled it to make a type specimen book. It has survived not only five centuries, but also the leap into electronic typesetting, remaining essentially unchanged."/>
            <p:cNvSpPr txBox="1"/>
            <p:nvPr/>
          </p:nvSpPr>
          <p:spPr>
            <a:xfrm>
              <a:off x="0" y="0"/>
              <a:ext cx="4399932" cy="1539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6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</p:txBody>
        </p:sp>
        <p:sp>
          <p:nvSpPr>
            <p:cNvPr id="1103" name="Powerbrush."/>
            <p:cNvSpPr txBox="1"/>
            <p:nvPr/>
          </p:nvSpPr>
          <p:spPr>
            <a:xfrm>
              <a:off x="0" y="2044864"/>
              <a:ext cx="4399932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Powerbrush.</a:t>
              </a:r>
            </a:p>
          </p:txBody>
        </p:sp>
        <p:sp>
          <p:nvSpPr>
            <p:cNvPr id="1104" name="Designer, Founder"/>
            <p:cNvSpPr txBox="1"/>
            <p:nvPr/>
          </p:nvSpPr>
          <p:spPr>
            <a:xfrm>
              <a:off x="0" y="2393508"/>
              <a:ext cx="4399932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16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Designer, Founder</a:t>
              </a:r>
            </a:p>
          </p:txBody>
        </p:sp>
        <p:sp>
          <p:nvSpPr>
            <p:cNvPr id="1105" name="Line"/>
            <p:cNvSpPr/>
            <p:nvPr/>
          </p:nvSpPr>
          <p:spPr>
            <a:xfrm>
              <a:off x="53371" y="1859428"/>
              <a:ext cx="2887646" cy="0"/>
            </a:xfrm>
            <a:prstGeom prst="line">
              <a:avLst/>
            </a:prstGeom>
            <a:noFill/>
            <a:ln w="9525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106" name="Line"/>
            <p:cNvSpPr/>
            <p:nvPr/>
          </p:nvSpPr>
          <p:spPr>
            <a:xfrm>
              <a:off x="53372" y="1847853"/>
              <a:ext cx="1115092" cy="0"/>
            </a:xfrm>
            <a:prstGeom prst="line">
              <a:avLst/>
            </a:prstGeom>
            <a:noFill/>
            <a:ln w="25400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18B69A95-B4D6-2A44-A1FE-40427D716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10" y="495751"/>
            <a:ext cx="3664084" cy="2748063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F95C4C7C-D481-1C44-9EB1-C9B46F429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2177" y="495751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1148" name="About Company Report"/>
          <p:cNvSpPr txBox="1">
            <a:spLocks noGrp="1"/>
          </p:cNvSpPr>
          <p:nvPr>
            <p:ph type="title"/>
          </p:nvPr>
        </p:nvSpPr>
        <p:spPr>
          <a:xfrm>
            <a:off x="931207" y="1072694"/>
            <a:ext cx="4606535" cy="242162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3b2f4e"/>
                </a:solidFill>
              </a:rPr>
              <a:t>About</a:t>
            </a:r>
            <a:br>
              <a:rPr dirty="0">
                <a:solidFill>
                  <a:srgbClr val="3b2f4e"/>
                </a:solidFill>
              </a:rPr>
            </a:br>
            <a:r>
              <a:rPr dirty="0">
                <a:solidFill>
                  <a:srgbClr val="3b2f4e"/>
                </a:solidFill>
              </a:rPr>
              <a:t>Company</a:t>
            </a:r>
            <a:br>
              <a:rPr dirty="0">
                <a:solidFill>
                  <a:srgbClr val="3b2f4e"/>
                </a:solidFill>
              </a:rPr>
            </a:br>
            <a:r>
              <a:rPr dirty="0">
                <a:solidFill>
                  <a:srgbClr val="3b2f4e"/>
                </a:solidFill>
              </a:rPr>
              <a:t>Report</a:t>
            </a:r>
          </a:p>
        </p:txBody>
      </p:sp>
      <p:sp>
        <p:nvSpPr>
          <p:cNvPr id="1149" name="Line"/>
          <p:cNvSpPr/>
          <p:nvPr/>
        </p:nvSpPr>
        <p:spPr>
          <a:xfrm flipH="1">
            <a:off x="811527" y="1209694"/>
            <a:ext cx="0" cy="4895831"/>
          </a:xfrm>
          <a:prstGeom prst="line">
            <a:avLst/>
          </a:prstGeom>
          <a:ln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50" name="Line"/>
          <p:cNvSpPr/>
          <p:nvPr/>
        </p:nvSpPr>
        <p:spPr>
          <a:xfrm>
            <a:off x="822959" y="5821046"/>
            <a:ext cx="0" cy="285750"/>
          </a:xfrm>
          <a:prstGeom prst="line">
            <a:avLst/>
          </a:prstGeom>
          <a:ln w="25400">
            <a:solidFill>
              <a:srgbClr val="a688f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51" name="Services Slide"/>
          <p:cNvSpPr txBox="1"/>
          <p:nvPr/>
        </p:nvSpPr>
        <p:spPr>
          <a:xfrm>
            <a:off x="918507" y="4256425"/>
            <a:ext cx="4606535" cy="377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75000"/>
              </a:lnSpc>
              <a:defRPr sz="2400" b="0">
                <a:solidFill>
                  <a:srgbClr val="19243A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</a:lstStyle>
          <a:p>
            <a:r>
              <a:rPr dirty="0">
                <a:solidFill>
                  <a:srgbClr val="3b2f4e"/>
                </a:solidFill>
              </a:rPr>
              <a:t>Services Slide</a:t>
            </a:r>
          </a:p>
        </p:txBody>
      </p:sp>
      <p:sp>
        <p:nvSpPr>
          <p:cNvPr id="1152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931207" y="4750501"/>
            <a:ext cx="4606535" cy="145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7c4efd"/>
                </a:solidFill>
              </a:rPr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>
                <a:solidFill>
                  <a:srgbClr val="7c4efd"/>
                </a:solidFill>
              </a:rPr>
              <a:t>popularised</a:t>
            </a:r>
            <a:r>
              <a:rPr dirty="0">
                <a:solidFill>
                  <a:srgbClr val="7c4efd"/>
                </a:solidFill>
              </a:rPr>
              <a:t> in the 1960s with the release of </a:t>
            </a:r>
            <a:r>
              <a:rPr dirty="0" err="1">
                <a:solidFill>
                  <a:srgbClr val="7c4efd"/>
                </a:solidFill>
              </a:rPr>
              <a:t>Letraset</a:t>
            </a:r>
            <a:r>
              <a:rPr dirty="0">
                <a:solidFill>
                  <a:srgbClr val="7c4efd"/>
                </a:solidFill>
              </a:rPr>
              <a:t> sheets containing Lorem Ipsum passages, and more recently with desktop publishing</a:t>
            </a:r>
          </a:p>
        </p:txBody>
      </p:sp>
      <p:grpSp>
        <p:nvGrpSpPr>
          <p:cNvPr id="1157" name="Group"/>
          <p:cNvGrpSpPr/>
          <p:nvPr/>
        </p:nvGrpSpPr>
        <p:grpSpPr>
          <a:xfrm>
            <a:off x="7155178" y="1050525"/>
            <a:ext cx="4115049" cy="1353650"/>
            <a:chOff x="0" y="0"/>
            <a:chExt cx="4115048" cy="1353645"/>
          </a:xfrm>
        </p:grpSpPr>
        <p:sp>
          <p:nvSpPr>
            <p:cNvPr id="1153" name="+52%"/>
            <p:cNvSpPr/>
            <p:nvPr/>
          </p:nvSpPr>
          <p:spPr>
            <a:xfrm>
              <a:off x="0" y="0"/>
              <a:ext cx="4076949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a688f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+52%</a:t>
              </a:r>
            </a:p>
          </p:txBody>
        </p:sp>
        <p:sp>
          <p:nvSpPr>
            <p:cNvPr id="1154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7c4efd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55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156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162" name="Group"/>
          <p:cNvGrpSpPr/>
          <p:nvPr/>
        </p:nvGrpSpPr>
        <p:grpSpPr>
          <a:xfrm>
            <a:off x="7155178" y="2759310"/>
            <a:ext cx="4115049" cy="1353650"/>
            <a:chOff x="0" y="0"/>
            <a:chExt cx="4115048" cy="1353645"/>
          </a:xfrm>
        </p:grpSpPr>
        <p:sp>
          <p:nvSpPr>
            <p:cNvPr id="1158" name="+89%"/>
            <p:cNvSpPr/>
            <p:nvPr/>
          </p:nvSpPr>
          <p:spPr>
            <a:xfrm>
              <a:off x="0" y="0"/>
              <a:ext cx="4076949" cy="4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a688f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+89%</a:t>
              </a:r>
            </a:p>
          </p:txBody>
        </p:sp>
        <p:sp>
          <p:nvSpPr>
            <p:cNvPr id="1159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7c4efd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60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61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grpSp>
        <p:nvGrpSpPr>
          <p:cNvPr id="1167" name="Group"/>
          <p:cNvGrpSpPr/>
          <p:nvPr/>
        </p:nvGrpSpPr>
        <p:grpSpPr>
          <a:xfrm>
            <a:off x="7155178" y="4468095"/>
            <a:ext cx="4115049" cy="1353650"/>
            <a:chOff x="0" y="0"/>
            <a:chExt cx="4115048" cy="1353645"/>
          </a:xfrm>
        </p:grpSpPr>
        <p:sp>
          <p:nvSpPr>
            <p:cNvPr id="1163" name="+12%"/>
            <p:cNvSpPr/>
            <p:nvPr/>
          </p:nvSpPr>
          <p:spPr>
            <a:xfrm>
              <a:off x="0" y="0"/>
              <a:ext cx="4076949" cy="471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75000"/>
                </a:lnSpc>
                <a:defRPr sz="3200" b="0">
                  <a:solidFill>
                    <a:srgbClr val="a688f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+12%</a:t>
              </a:r>
            </a:p>
          </p:txBody>
        </p:sp>
        <p:sp>
          <p:nvSpPr>
            <p:cNvPr id="1164" name="When an unknown printer took a galley of type and scrambled it to make a type specimen book. It has survived not only five centuries, but also the."/>
            <p:cNvSpPr/>
            <p:nvPr/>
          </p:nvSpPr>
          <p:spPr>
            <a:xfrm>
              <a:off x="38100" y="588056"/>
              <a:ext cx="4076948" cy="765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7c4efd"/>
                  </a:solidFill>
                </a:rPr>
                <a:t>When an unknown printer took a galley of type and scrambled it to make a type specimen book. It has survived not only five centuries, but also the.</a:t>
              </a:r>
            </a:p>
          </p:txBody>
        </p:sp>
        <p:sp>
          <p:nvSpPr>
            <p:cNvPr id="1165" name="Line"/>
            <p:cNvSpPr/>
            <p:nvPr/>
          </p:nvSpPr>
          <p:spPr>
            <a:xfrm>
              <a:off x="91441" y="482669"/>
              <a:ext cx="1085851" cy="0"/>
            </a:xfrm>
            <a:prstGeom prst="line">
              <a:avLst/>
            </a:prstGeom>
            <a:noFill/>
            <a:ln w="25400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166" name="Line"/>
            <p:cNvSpPr/>
            <p:nvPr/>
          </p:nvSpPr>
          <p:spPr>
            <a:xfrm>
              <a:off x="91441" y="494100"/>
              <a:ext cx="4023607" cy="0"/>
            </a:xfrm>
            <a:prstGeom prst="line">
              <a:avLst/>
            </a:prstGeom>
            <a:noFill/>
            <a:ln w="9525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2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" grpId="1" animBg="1" advAuto="0"/>
      <p:bldP spid="1162" grpId="2" animBg="1" advAuto="0"/>
      <p:bldP spid="1167" grpId="3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 dirty="0"/>
          </a:p>
        </p:txBody>
      </p:sp>
      <p:sp>
        <p:nvSpPr>
          <p:cNvPr id="1170" name="Rectangle"/>
          <p:cNvSpPr/>
          <p:nvPr/>
        </p:nvSpPr>
        <p:spPr>
          <a:xfrm>
            <a:off x="-2" y="2965142"/>
            <a:ext cx="3038873" cy="3886201"/>
          </a:xfrm>
          <a:prstGeom prst="rect">
            <a:avLst/>
          </a:prstGeom>
          <a:solidFill>
            <a:srgbClr val="a688fc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1" name="Rectangle"/>
          <p:cNvSpPr/>
          <p:nvPr/>
        </p:nvSpPr>
        <p:spPr>
          <a:xfrm>
            <a:off x="3056484" y="4070039"/>
            <a:ext cx="3038873" cy="2781303"/>
          </a:xfrm>
          <a:prstGeom prst="rect">
            <a:avLst/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2" name="Rectangle"/>
          <p:cNvSpPr/>
          <p:nvPr/>
        </p:nvSpPr>
        <p:spPr>
          <a:xfrm>
            <a:off x="6112971" y="3331028"/>
            <a:ext cx="3038872" cy="3520314"/>
          </a:xfrm>
          <a:prstGeom prst="rect">
            <a:avLst/>
          </a:prstGeom>
          <a:solidFill>
            <a:srgbClr val="7c4ef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3" name="Rectangle"/>
          <p:cNvSpPr/>
          <p:nvPr/>
        </p:nvSpPr>
        <p:spPr>
          <a:xfrm>
            <a:off x="9180339" y="4537743"/>
            <a:ext cx="3038872" cy="2313598"/>
          </a:xfrm>
          <a:prstGeom prst="rect">
            <a:avLst/>
          </a:prstGeom>
          <a:solidFill>
            <a:srgbClr val="3b2f4e">
              <a:alpha val="91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4" name="Sample Text here"/>
          <p:cNvSpPr txBox="1">
            <a:spLocks noGrp="1"/>
          </p:cNvSpPr>
          <p:nvPr>
            <p:ph type="title"/>
          </p:nvPr>
        </p:nvSpPr>
        <p:spPr>
          <a:xfrm>
            <a:off x="895347" y="1072694"/>
            <a:ext cx="4606535" cy="1659217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3b2f4e"/>
                </a:solidFill>
              </a:rPr>
              <a:t>Sample</a:t>
            </a:r>
            <a:br>
              <a:rPr dirty="0">
                <a:solidFill>
                  <a:srgbClr val="3b2f4e"/>
                </a:solidFill>
              </a:rPr>
            </a:br>
            <a:r>
              <a:rPr dirty="0">
                <a:solidFill>
                  <a:srgbClr val="3b2f4e"/>
                </a:solidFill>
              </a:rPr>
              <a:t>Text here</a:t>
            </a:r>
          </a:p>
        </p:txBody>
      </p:sp>
      <p:sp>
        <p:nvSpPr>
          <p:cNvPr id="1175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6259085" y="1072694"/>
            <a:ext cx="4606534" cy="1458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/>
              <a:t>popularised</a:t>
            </a:r>
            <a:r>
              <a:rPr dirty="0"/>
              <a:t> in the 1960s with the release of </a:t>
            </a:r>
            <a:r>
              <a:rPr dirty="0" err="1"/>
              <a:t>Letraset</a:t>
            </a:r>
            <a:r>
              <a:rPr dirty="0"/>
              <a:t> sheets containing Lorem Ipsum passages, and more recently with desktop publishing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176" name="Line"/>
          <p:cNvSpPr/>
          <p:nvPr/>
        </p:nvSpPr>
        <p:spPr>
          <a:xfrm>
            <a:off x="6332222" y="735698"/>
            <a:ext cx="1081832" cy="0"/>
          </a:xfrm>
          <a:prstGeom prst="line">
            <a:avLst/>
          </a:prstGeom>
          <a:ln w="2540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77" name="Line"/>
          <p:cNvSpPr/>
          <p:nvPr/>
        </p:nvSpPr>
        <p:spPr>
          <a:xfrm>
            <a:off x="6332222" y="747128"/>
            <a:ext cx="4684121" cy="0"/>
          </a:xfrm>
          <a:prstGeom prst="line">
            <a:avLst/>
          </a:prstGeom>
          <a:ln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181" name="Group"/>
          <p:cNvGrpSpPr/>
          <p:nvPr/>
        </p:nvGrpSpPr>
        <p:grpSpPr>
          <a:xfrm>
            <a:off x="155208" y="3426486"/>
            <a:ext cx="2728462" cy="1309739"/>
            <a:chOff x="0" y="0"/>
            <a:chExt cx="2728461" cy="1309737"/>
          </a:xfrm>
        </p:grpSpPr>
        <p:sp>
          <p:nvSpPr>
            <p:cNvPr id="1178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cfcfc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79" name="Experience Years"/>
            <p:cNvSpPr/>
            <p:nvPr/>
          </p:nvSpPr>
          <p:spPr>
            <a:xfrm>
              <a:off x="0" y="723029"/>
              <a:ext cx="2643592" cy="369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cfcf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0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cfcfc"/>
                  </a:solidFill>
                </a:rPr>
                <a:t>Sample text here</a:t>
              </a:r>
            </a:p>
          </p:txBody>
        </p:sp>
      </p:grpSp>
      <p:grpSp>
        <p:nvGrpSpPr>
          <p:cNvPr id="1185" name="Group"/>
          <p:cNvGrpSpPr/>
          <p:nvPr/>
        </p:nvGrpSpPr>
        <p:grpSpPr>
          <a:xfrm>
            <a:off x="3211690" y="4538846"/>
            <a:ext cx="2728462" cy="1309739"/>
            <a:chOff x="0" y="0"/>
            <a:chExt cx="2728461" cy="1309737"/>
          </a:xfrm>
        </p:grpSpPr>
        <p:sp>
          <p:nvSpPr>
            <p:cNvPr id="1182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cfcfc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83" name="Experience Years"/>
            <p:cNvSpPr/>
            <p:nvPr/>
          </p:nvSpPr>
          <p:spPr>
            <a:xfrm>
              <a:off x="0" y="770551"/>
              <a:ext cx="2643592" cy="369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cfcf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4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cfcfc"/>
                  </a:solidFill>
                </a:rPr>
                <a:t>Sample text here</a:t>
              </a:r>
            </a:p>
          </p:txBody>
        </p:sp>
      </p:grpSp>
      <p:grpSp>
        <p:nvGrpSpPr>
          <p:cNvPr id="1189" name="Group"/>
          <p:cNvGrpSpPr/>
          <p:nvPr/>
        </p:nvGrpSpPr>
        <p:grpSpPr>
          <a:xfrm>
            <a:off x="6279058" y="3796712"/>
            <a:ext cx="2728462" cy="1309738"/>
            <a:chOff x="0" y="0"/>
            <a:chExt cx="2728461" cy="1309737"/>
          </a:xfrm>
        </p:grpSpPr>
        <p:sp>
          <p:nvSpPr>
            <p:cNvPr id="1186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cfcfc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87" name="Experience Years"/>
            <p:cNvSpPr/>
            <p:nvPr/>
          </p:nvSpPr>
          <p:spPr>
            <a:xfrm>
              <a:off x="0" y="770551"/>
              <a:ext cx="2643592" cy="36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cfcf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88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cfcfc"/>
                  </a:solidFill>
                </a:rPr>
                <a:t>Sample text here</a:t>
              </a:r>
            </a:p>
          </p:txBody>
        </p:sp>
      </p:grpSp>
      <p:grpSp>
        <p:nvGrpSpPr>
          <p:cNvPr id="1193" name="Group"/>
          <p:cNvGrpSpPr/>
          <p:nvPr/>
        </p:nvGrpSpPr>
        <p:grpSpPr>
          <a:xfrm>
            <a:off x="9324657" y="4996154"/>
            <a:ext cx="2728462" cy="1309738"/>
            <a:chOff x="0" y="0"/>
            <a:chExt cx="2728461" cy="1309737"/>
          </a:xfrm>
        </p:grpSpPr>
        <p:sp>
          <p:nvSpPr>
            <p:cNvPr id="1190" name="3278"/>
            <p:cNvSpPr/>
            <p:nvPr/>
          </p:nvSpPr>
          <p:spPr>
            <a:xfrm>
              <a:off x="7836" y="0"/>
              <a:ext cx="2720625" cy="764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>
                  <a:solidFill>
                    <a:srgbClr val="fcfcfc"/>
                  </a:solidFill>
                </a:defRPr>
              </a:lvl1pPr>
            </a:lstStyle>
            <a:p>
              <a:r>
                <a:rPr dirty="0"/>
                <a:t>3278</a:t>
              </a:r>
            </a:p>
          </p:txBody>
        </p:sp>
        <p:sp>
          <p:nvSpPr>
            <p:cNvPr id="1191" name="Experience Years"/>
            <p:cNvSpPr/>
            <p:nvPr/>
          </p:nvSpPr>
          <p:spPr>
            <a:xfrm>
              <a:off x="0" y="770551"/>
              <a:ext cx="2643592" cy="36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100000"/>
                </a:lnSpc>
                <a:defRPr sz="1800" b="0">
                  <a:solidFill>
                    <a:srgbClr val="fcfcfc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 Years</a:t>
              </a:r>
            </a:p>
          </p:txBody>
        </p:sp>
        <p:sp>
          <p:nvSpPr>
            <p:cNvPr id="1192" name="Sample text here"/>
            <p:cNvSpPr/>
            <p:nvPr/>
          </p:nvSpPr>
          <p:spPr>
            <a:xfrm>
              <a:off x="0" y="1051335"/>
              <a:ext cx="2728461" cy="2584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lnSpc>
                  <a:spcPct val="75000"/>
                </a:lnSpc>
                <a:defRPr sz="1400" b="0" i="1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i="0" dirty="0">
                  <a:solidFill>
                    <a:srgbClr val="fcfcfc"/>
                  </a:solidFill>
                </a:rPr>
                <a:t>Sample text here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400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400" fill="hold"/>
                                        <p:tgtEl>
                                          <p:spTgt spid="1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400"/>
                            </p:stCondLst>
                            <p:childTnLst>
                              <p:par>
                                <p:cTn id="10" presetID="7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400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400" fill="hold"/>
                                        <p:tgtEl>
                                          <p:spTgt spid="1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4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400" fill="hold"/>
                                        <p:tgtEl>
                                          <p:spTgt spid="1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7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400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400" fill="hold"/>
                                        <p:tgtEl>
                                          <p:spTgt spid="1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400"/>
                            </p:stCondLst>
                            <p:childTnLst>
                              <p:par>
                                <p:cTn id="25" presetID="2" presetClass="entr" presetSubtype="4" fill="hold" grpId="4" nodeType="afterEffect">
                                  <p:stCondLst>
                                    <p:cond delay="1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400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400" fill="hold"/>
                                        <p:tgtEl>
                                          <p:spTgt spid="1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9000"/>
                            </p:stCondLst>
                            <p:childTnLst>
                              <p:par>
                                <p:cTn id="30" presetID="7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4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400" fill="hold"/>
                                        <p:tgtEl>
                                          <p:spTgt spid="1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400"/>
                            </p:stCondLst>
                            <p:childTnLst>
                              <p:par>
                                <p:cTn id="35" presetID="2" presetClass="entr" presetSubtype="4" fill="hold" grpId="5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400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400" fill="hold"/>
                                        <p:tgtEl>
                                          <p:spTgt spid="1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800"/>
                            </p:stCondLst>
                            <p:childTnLst>
                              <p:par>
                                <p:cTn id="40" presetID="7" presetClass="entr" presetSubtype="4" fill="hold" grpId="8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400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400" fill="hold"/>
                                        <p:tgtEl>
                                          <p:spTgt spid="1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0" grpId="1" animBg="1" advAuto="0"/>
      <p:bldP spid="1171" grpId="3" animBg="1" advAuto="0"/>
      <p:bldP spid="1172" grpId="4" animBg="1" advAuto="0"/>
      <p:bldP spid="1173" grpId="5" animBg="1" advAuto="0"/>
      <p:bldP spid="1181" grpId="2" animBg="1" advAuto="0"/>
      <p:bldP spid="1185" grpId="6" animBg="1" advAuto="0"/>
      <p:bldP spid="1189" grpId="7" animBg="1" advAuto="0"/>
      <p:bldP spid="1193" grpId="8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Title…"/>
          <p:cNvSpPr txBox="1"/>
          <p:nvPr/>
        </p:nvSpPr>
        <p:spPr>
          <a:xfrm>
            <a:off x="4321899" y="2451480"/>
            <a:ext cx="7870101" cy="2093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Your branded</a:t>
            </a:r>
            <a:endParaRPr dirty="0"/>
          </a:p>
          <a:p>
            <a:pPr>
              <a:defRPr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lang="en-US" b="0" dirty="0">
                <a:solidFill>
                  <a:srgbClr val="7c4efd"/>
                </a:solidFill>
                <a:sym typeface="Roboto Light"/>
              </a:rPr>
              <a:t>customized presentation</a:t>
            </a:r>
          </a:p>
          <a:p>
            <a:pPr>
              <a:defRPr b="0"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sp>
        <p:nvSpPr>
          <p:cNvPr id="910" name="Line"/>
          <p:cNvSpPr/>
          <p:nvPr/>
        </p:nvSpPr>
        <p:spPr>
          <a:xfrm>
            <a:off x="4079456" y="2451481"/>
            <a:ext cx="0" cy="1670814"/>
          </a:xfrm>
          <a:prstGeom prst="line">
            <a:avLst/>
          </a:prstGeom>
          <a:ln w="635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30" name="Lorem ipsum dolor sit amet, consectetur adipiscing elit."/>
          <p:cNvSpPr txBox="1"/>
          <p:nvPr/>
        </p:nvSpPr>
        <p:spPr>
          <a:xfrm>
            <a:off x="4375686" y="3884397"/>
            <a:ext cx="2599458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4CF248-569C-194A-91EA-B42047E2F6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845" y="1898826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9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9" grpId="1" animBg="1" advAuto="0"/>
      <p:bldP spid="930" grpId="3" animBg="1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1196" name="S.W.O.T Analy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3b2f4e"/>
                </a:solidFill>
              </a:rPr>
              <a:t>S.W.O.T</a:t>
            </a:r>
            <a:br>
              <a:rPr dirty="0">
                <a:solidFill>
                  <a:srgbClr val="3b2f4e"/>
                </a:solidFill>
              </a:rPr>
            </a:br>
            <a:r>
              <a:rPr dirty="0">
                <a:solidFill>
                  <a:srgbClr val="3b2f4e"/>
                </a:solidFill>
              </a:rPr>
              <a:t>Analysis</a:t>
            </a:r>
          </a:p>
        </p:txBody>
      </p:sp>
      <p:sp>
        <p:nvSpPr>
          <p:cNvPr id="1197" name="Line"/>
          <p:cNvSpPr/>
          <p:nvPr/>
        </p:nvSpPr>
        <p:spPr>
          <a:xfrm flipH="1">
            <a:off x="817139" y="1209694"/>
            <a:ext cx="1" cy="4836776"/>
          </a:xfrm>
          <a:prstGeom prst="line">
            <a:avLst/>
          </a:prstGeom>
          <a:ln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98" name="Line"/>
          <p:cNvSpPr/>
          <p:nvPr/>
        </p:nvSpPr>
        <p:spPr>
          <a:xfrm>
            <a:off x="828571" y="5760721"/>
            <a:ext cx="0" cy="285750"/>
          </a:xfrm>
          <a:prstGeom prst="line">
            <a:avLst/>
          </a:prstGeom>
          <a:ln w="25400">
            <a:solidFill>
              <a:srgbClr val="a688f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199" name="When an unknown printer took a galley of type and scrambled it to make a type specimen book. It has survived not only five centuries, but."/>
          <p:cNvSpPr txBox="1"/>
          <p:nvPr/>
        </p:nvSpPr>
        <p:spPr>
          <a:xfrm>
            <a:off x="895347" y="4922621"/>
            <a:ext cx="2192627" cy="1349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ct val="125000"/>
              </a:lnSpc>
              <a:defRPr sz="12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but.</a:t>
            </a:r>
          </a:p>
        </p:txBody>
      </p:sp>
      <p:grpSp>
        <p:nvGrpSpPr>
          <p:cNvPr id="1204" name="Group"/>
          <p:cNvGrpSpPr/>
          <p:nvPr/>
        </p:nvGrpSpPr>
        <p:grpSpPr>
          <a:xfrm>
            <a:off x="4518899" y="2250220"/>
            <a:ext cx="3412988" cy="1020385"/>
            <a:chOff x="-1" y="0"/>
            <a:chExt cx="3412987" cy="1020383"/>
          </a:xfrm>
        </p:grpSpPr>
        <p:grpSp>
          <p:nvGrpSpPr>
            <p:cNvPr id="1202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0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a688f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 dirty="0"/>
              </a:p>
            </p:txBody>
          </p:sp>
          <p:sp>
            <p:nvSpPr>
              <p:cNvPr id="1201" name="S"/>
              <p:cNvSpPr txBox="1"/>
              <p:nvPr/>
            </p:nvSpPr>
            <p:spPr>
              <a:xfrm>
                <a:off x="149431" y="295933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S</a:t>
                </a:r>
              </a:p>
            </p:txBody>
          </p:sp>
        </p:grpSp>
        <p:sp>
          <p:nvSpPr>
            <p:cNvPr id="1203" name="Strengths…"/>
            <p:cNvSpPr txBox="1"/>
            <p:nvPr/>
          </p:nvSpPr>
          <p:spPr>
            <a:xfrm>
              <a:off x="1119431" y="105126"/>
              <a:ext cx="2293555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Strengths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09" name="Group"/>
          <p:cNvGrpSpPr/>
          <p:nvPr/>
        </p:nvGrpSpPr>
        <p:grpSpPr>
          <a:xfrm>
            <a:off x="8165268" y="2250220"/>
            <a:ext cx="3310806" cy="1020385"/>
            <a:chOff x="-1" y="0"/>
            <a:chExt cx="3310805" cy="1020383"/>
          </a:xfrm>
        </p:grpSpPr>
        <p:grpSp>
          <p:nvGrpSpPr>
            <p:cNvPr id="1207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0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a688f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1800" b="0">
                    <a:solidFill>
                      <a:srgbClr val="F6F8F8"/>
                    </a:solidFill>
                    <a:latin typeface="+mn-lt"/>
                    <a:ea typeface="+mn-ea"/>
                    <a:cs typeface="+mn-cs"/>
                    <a:sym typeface="Calibri"/>
                  </a:defRPr>
                </a:pPr>
                <a:endParaRPr/>
              </a:p>
            </p:txBody>
          </p:sp>
          <p:sp>
            <p:nvSpPr>
              <p:cNvPr id="1206" name="W"/>
              <p:cNvSpPr txBox="1"/>
              <p:nvPr/>
            </p:nvSpPr>
            <p:spPr>
              <a:xfrm>
                <a:off x="149431" y="295933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W</a:t>
                </a:r>
              </a:p>
            </p:txBody>
          </p:sp>
        </p:grpSp>
        <p:sp>
          <p:nvSpPr>
            <p:cNvPr id="1208" name="Weaknesses…"/>
            <p:cNvSpPr txBox="1"/>
            <p:nvPr/>
          </p:nvSpPr>
          <p:spPr>
            <a:xfrm>
              <a:off x="1119431" y="105126"/>
              <a:ext cx="2191373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Weaknesses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14" name="Group"/>
          <p:cNvGrpSpPr/>
          <p:nvPr/>
        </p:nvGrpSpPr>
        <p:grpSpPr>
          <a:xfrm>
            <a:off x="4518899" y="3890333"/>
            <a:ext cx="3412988" cy="1020385"/>
            <a:chOff x="-1" y="0"/>
            <a:chExt cx="3412987" cy="1020383"/>
          </a:xfrm>
        </p:grpSpPr>
        <p:grpSp>
          <p:nvGrpSpPr>
            <p:cNvPr id="1212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1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a688f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/>
              </a:p>
            </p:txBody>
          </p:sp>
          <p:sp>
            <p:nvSpPr>
              <p:cNvPr id="1211" name="O"/>
              <p:cNvSpPr txBox="1"/>
              <p:nvPr/>
            </p:nvSpPr>
            <p:spPr>
              <a:xfrm>
                <a:off x="149431" y="30901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O</a:t>
                </a:r>
              </a:p>
            </p:txBody>
          </p:sp>
        </p:grpSp>
        <p:sp>
          <p:nvSpPr>
            <p:cNvPr id="1213" name="Opportunities…"/>
            <p:cNvSpPr txBox="1"/>
            <p:nvPr/>
          </p:nvSpPr>
          <p:spPr>
            <a:xfrm>
              <a:off x="1119430" y="105126"/>
              <a:ext cx="2293556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Opportunities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219" name="Group"/>
          <p:cNvGrpSpPr/>
          <p:nvPr/>
        </p:nvGrpSpPr>
        <p:grpSpPr>
          <a:xfrm>
            <a:off x="8165268" y="3890333"/>
            <a:ext cx="3310806" cy="1020385"/>
            <a:chOff x="-1" y="0"/>
            <a:chExt cx="3310805" cy="1020383"/>
          </a:xfrm>
        </p:grpSpPr>
        <p:grpSp>
          <p:nvGrpSpPr>
            <p:cNvPr id="1217" name="Group"/>
            <p:cNvGrpSpPr/>
            <p:nvPr/>
          </p:nvGrpSpPr>
          <p:grpSpPr>
            <a:xfrm>
              <a:off x="-1" y="0"/>
              <a:ext cx="1020384" cy="1020383"/>
              <a:chOff x="0" y="0"/>
              <a:chExt cx="1020382" cy="1020382"/>
            </a:xfrm>
          </p:grpSpPr>
          <p:sp>
            <p:nvSpPr>
              <p:cNvPr id="121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a688f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pPr>
                <a:endParaRPr dirty="0"/>
              </a:p>
            </p:txBody>
          </p:sp>
          <p:sp>
            <p:nvSpPr>
              <p:cNvPr id="1216" name="T"/>
              <p:cNvSpPr txBox="1"/>
              <p:nvPr/>
            </p:nvSpPr>
            <p:spPr>
              <a:xfrm>
                <a:off x="149431" y="30901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Roboto"/>
                    <a:ea typeface="Roboto"/>
                    <a:cs typeface="Roboto"/>
                    <a:sym typeface="Roboto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T</a:t>
                </a:r>
              </a:p>
            </p:txBody>
          </p:sp>
        </p:grpSp>
        <p:sp>
          <p:nvSpPr>
            <p:cNvPr id="1218" name="Threats…"/>
            <p:cNvSpPr txBox="1"/>
            <p:nvPr/>
          </p:nvSpPr>
          <p:spPr>
            <a:xfrm>
              <a:off x="1119431" y="98038"/>
              <a:ext cx="2191373" cy="7880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Threats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4" grpId="1" animBg="1" advAuto="0"/>
      <p:bldP spid="1209" grpId="2" animBg="1" advAuto="0"/>
      <p:bldP spid="1214" grpId="3" animBg="1" advAuto="0"/>
      <p:bldP spid="1219" grpId="4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1222" name="Features Type 1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6"/>
          </a:xfrm>
          <a:prstGeom prst="rect">
            <a:avLst/>
          </a:prstGeom>
        </p:spPr>
        <p:txBody>
          <a:bodyPr/>
          <a:lstStyle>
            <a:lvl1pPr defTabSz="877823">
              <a:defRPr sz="5184"/>
            </a:lvl1pPr>
          </a:lstStyle>
          <a:p>
            <a:r>
              <a:rPr dirty="0">
                <a:solidFill>
                  <a:srgbClr val="3b2f4e"/>
                </a:solidFill>
              </a:rPr>
              <a:t>Features Type 1</a:t>
            </a:r>
          </a:p>
        </p:txBody>
      </p:sp>
      <p:grpSp>
        <p:nvGrpSpPr>
          <p:cNvPr id="1227" name="Group"/>
          <p:cNvGrpSpPr/>
          <p:nvPr/>
        </p:nvGrpSpPr>
        <p:grpSpPr>
          <a:xfrm>
            <a:off x="1055982" y="2397929"/>
            <a:ext cx="3933556" cy="864255"/>
            <a:chOff x="-1" y="-2"/>
            <a:chExt cx="3933554" cy="864254"/>
          </a:xfrm>
        </p:grpSpPr>
        <p:sp>
          <p:nvSpPr>
            <p:cNvPr id="1223" name="Features Sample Text…"/>
            <p:cNvSpPr txBox="1"/>
            <p:nvPr/>
          </p:nvSpPr>
          <p:spPr>
            <a:xfrm>
              <a:off x="981800" y="74083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a688fc"/>
                  </a:solidFill>
                </a:rPr>
                <a:t>Features Sample Text</a:t>
              </a:r>
              <a:endParaRPr b="0" dirty="0">
                <a:solidFill>
                  <a:srgbClr val="a688f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2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2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3b2f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 dirty="0"/>
              </a:p>
            </p:txBody>
          </p:sp>
          <p:sp>
            <p:nvSpPr>
              <p:cNvPr id="1225" name="01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01</a:t>
                </a:r>
              </a:p>
            </p:txBody>
          </p:sp>
        </p:grpSp>
      </p:grpSp>
      <p:grpSp>
        <p:nvGrpSpPr>
          <p:cNvPr id="1232" name="Group"/>
          <p:cNvGrpSpPr/>
          <p:nvPr/>
        </p:nvGrpSpPr>
        <p:grpSpPr>
          <a:xfrm>
            <a:off x="1055982" y="3629998"/>
            <a:ext cx="3933556" cy="864255"/>
            <a:chOff x="-1" y="-2"/>
            <a:chExt cx="3933554" cy="864254"/>
          </a:xfrm>
        </p:grpSpPr>
        <p:sp>
          <p:nvSpPr>
            <p:cNvPr id="1228" name="Features Sample Text…"/>
            <p:cNvSpPr txBox="1"/>
            <p:nvPr/>
          </p:nvSpPr>
          <p:spPr>
            <a:xfrm>
              <a:off x="981800" y="48930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a688fc"/>
                  </a:solidFill>
                </a:rPr>
                <a:t>Features Sample Text</a:t>
              </a:r>
              <a:endParaRPr b="0" dirty="0">
                <a:solidFill>
                  <a:srgbClr val="a688f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3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2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3b2f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30" name="02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02</a:t>
                </a:r>
              </a:p>
            </p:txBody>
          </p:sp>
        </p:grpSp>
      </p:grpSp>
      <p:grpSp>
        <p:nvGrpSpPr>
          <p:cNvPr id="1237" name="Group"/>
          <p:cNvGrpSpPr/>
          <p:nvPr/>
        </p:nvGrpSpPr>
        <p:grpSpPr>
          <a:xfrm>
            <a:off x="1055982" y="4862067"/>
            <a:ext cx="3933556" cy="864255"/>
            <a:chOff x="-1" y="-2"/>
            <a:chExt cx="3933554" cy="864254"/>
          </a:xfrm>
        </p:grpSpPr>
        <p:sp>
          <p:nvSpPr>
            <p:cNvPr id="1233" name="Features Sample Text…"/>
            <p:cNvSpPr txBox="1"/>
            <p:nvPr/>
          </p:nvSpPr>
          <p:spPr>
            <a:xfrm>
              <a:off x="981800" y="37040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a688fc"/>
                  </a:solidFill>
                </a:rPr>
                <a:t>Features Sample Text</a:t>
              </a:r>
              <a:endParaRPr b="0" dirty="0">
                <a:solidFill>
                  <a:srgbClr val="a688f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3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3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3b2f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35" name="03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03</a:t>
                </a:r>
              </a:p>
            </p:txBody>
          </p:sp>
        </p:grpSp>
      </p:grpSp>
      <p:grpSp>
        <p:nvGrpSpPr>
          <p:cNvPr id="1242" name="Group"/>
          <p:cNvGrpSpPr/>
          <p:nvPr/>
        </p:nvGrpSpPr>
        <p:grpSpPr>
          <a:xfrm>
            <a:off x="5912188" y="2397929"/>
            <a:ext cx="3933555" cy="864255"/>
            <a:chOff x="-1" y="-2"/>
            <a:chExt cx="3933554" cy="864254"/>
          </a:xfrm>
        </p:grpSpPr>
        <p:sp>
          <p:nvSpPr>
            <p:cNvPr id="1238" name="Features Sample Text…"/>
            <p:cNvSpPr txBox="1"/>
            <p:nvPr/>
          </p:nvSpPr>
          <p:spPr>
            <a:xfrm>
              <a:off x="981800" y="64541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lang="en-US" dirty="0">
                  <a:solidFill>
                    <a:srgbClr val="a688fc"/>
                  </a:solidFill>
                </a:rPr>
                <a:t>Features Sample Text</a:t>
              </a:r>
              <a:endParaRPr lang="en-US" b="0" dirty="0">
                <a:solidFill>
                  <a:srgbClr val="a688f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4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3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3b2f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40" name="04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04</a:t>
                </a:r>
              </a:p>
            </p:txBody>
          </p:sp>
        </p:grpSp>
      </p:grpSp>
      <p:grpSp>
        <p:nvGrpSpPr>
          <p:cNvPr id="1247" name="Group"/>
          <p:cNvGrpSpPr/>
          <p:nvPr/>
        </p:nvGrpSpPr>
        <p:grpSpPr>
          <a:xfrm>
            <a:off x="5912188" y="3629998"/>
            <a:ext cx="3933555" cy="864255"/>
            <a:chOff x="-1" y="-2"/>
            <a:chExt cx="3933554" cy="864254"/>
          </a:xfrm>
        </p:grpSpPr>
        <p:sp>
          <p:nvSpPr>
            <p:cNvPr id="1243" name="Features Sample Text…"/>
            <p:cNvSpPr txBox="1"/>
            <p:nvPr/>
          </p:nvSpPr>
          <p:spPr>
            <a:xfrm>
              <a:off x="981800" y="54279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a688fc"/>
                  </a:solidFill>
                </a:rPr>
                <a:t>Features Sample Text</a:t>
              </a:r>
              <a:endParaRPr b="0" dirty="0">
                <a:solidFill>
                  <a:srgbClr val="a688f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46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44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3b2f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45" name="05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05</a:t>
                </a:r>
              </a:p>
            </p:txBody>
          </p:sp>
        </p:grpSp>
      </p:grpSp>
      <p:grpSp>
        <p:nvGrpSpPr>
          <p:cNvPr id="1252" name="Group"/>
          <p:cNvGrpSpPr/>
          <p:nvPr/>
        </p:nvGrpSpPr>
        <p:grpSpPr>
          <a:xfrm>
            <a:off x="5912188" y="4862067"/>
            <a:ext cx="3933555" cy="864255"/>
            <a:chOff x="-1" y="-2"/>
            <a:chExt cx="3933554" cy="864254"/>
          </a:xfrm>
        </p:grpSpPr>
        <p:sp>
          <p:nvSpPr>
            <p:cNvPr id="1248" name="Features Sample Text…"/>
            <p:cNvSpPr txBox="1"/>
            <p:nvPr/>
          </p:nvSpPr>
          <p:spPr>
            <a:xfrm>
              <a:off x="981800" y="44017"/>
              <a:ext cx="2951753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400"/>
                </a:spcBef>
                <a:defRPr sz="2000" b="0">
                  <a:solidFill>
                    <a:srgbClr val="19243A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>
                  <a:solidFill>
                    <a:srgbClr val="a688fc"/>
                  </a:solidFill>
                </a:rPr>
                <a:t>Features Sample Text</a:t>
              </a:r>
              <a:endParaRPr b="0" dirty="0">
                <a:solidFill>
                  <a:srgbClr val="a688fc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  <p:grpSp>
          <p:nvGrpSpPr>
            <p:cNvPr id="1251" name="Group"/>
            <p:cNvGrpSpPr/>
            <p:nvPr/>
          </p:nvGrpSpPr>
          <p:grpSpPr>
            <a:xfrm>
              <a:off x="-1" y="-2"/>
              <a:ext cx="864254" cy="864254"/>
              <a:chOff x="-1" y="-1"/>
              <a:chExt cx="864253" cy="864253"/>
            </a:xfrm>
          </p:grpSpPr>
          <p:sp>
            <p:nvSpPr>
              <p:cNvPr id="1249" name="Square"/>
              <p:cNvSpPr/>
              <p:nvPr/>
            </p:nvSpPr>
            <p:spPr>
              <a:xfrm>
                <a:off x="-1" y="-1"/>
                <a:ext cx="864253" cy="864253"/>
              </a:xfrm>
              <a:prstGeom prst="rect">
                <a:avLst/>
              </a:prstGeom>
              <a:solidFill>
                <a:srgbClr val="3b2f4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250" name="06"/>
              <p:cNvSpPr txBox="1"/>
              <p:nvPr/>
            </p:nvSpPr>
            <p:spPr>
              <a:xfrm>
                <a:off x="-1" y="139740"/>
                <a:ext cx="864253" cy="584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lnSpc>
                    <a:spcPct val="100000"/>
                  </a:lnSpc>
                  <a:defRPr sz="32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06</a:t>
                </a:r>
              </a:p>
            </p:txBody>
          </p:sp>
        </p:grp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200"/>
                            </p:stCondLst>
                            <p:childTnLst>
                              <p:par>
                                <p:cTn id="25" presetID="2" presetClass="entr" presetSubtype="4" fill="hold" grpId="5" nodeType="after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2" presetClass="entr" presetSubtype="4" fill="hold" grpId="6" nodeType="afterEffect">
                                  <p:stCondLst>
                                    <p:cond delay="10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7" grpId="1" animBg="1" advAuto="0"/>
      <p:bldP spid="1232" grpId="2" animBg="1" advAuto="0"/>
      <p:bldP spid="1237" grpId="3" animBg="1" advAuto="0"/>
      <p:bldP spid="1242" grpId="4" animBg="1" advAuto="0"/>
      <p:bldP spid="1247" grpId="5" animBg="1" advAuto="0"/>
      <p:bldP spid="1252" grpId="6" animBg="1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1255" name="Our Professional Team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Our Professional Team</a:t>
            </a:r>
          </a:p>
        </p:txBody>
      </p:sp>
      <p:sp>
        <p:nvSpPr>
          <p:cNvPr id="1256" name="Lorem Ipsum simply dummy text of the printing and typesetting industry."/>
          <p:cNvSpPr txBox="1"/>
          <p:nvPr/>
        </p:nvSpPr>
        <p:spPr>
          <a:xfrm>
            <a:off x="1056575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simply dummy text of the printing and typesetting industry. </a:t>
            </a:r>
          </a:p>
        </p:txBody>
      </p:sp>
      <p:sp>
        <p:nvSpPr>
          <p:cNvPr id="1257" name="Lorem Ipsum simply dummy text of the printing and typesetting industry."/>
          <p:cNvSpPr txBox="1"/>
          <p:nvPr/>
        </p:nvSpPr>
        <p:spPr>
          <a:xfrm>
            <a:off x="3679099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simply dummy text of the printing and typesetting industry. </a:t>
            </a:r>
          </a:p>
        </p:txBody>
      </p:sp>
      <p:sp>
        <p:nvSpPr>
          <p:cNvPr id="1258" name="Lorem Ipsum simply dummy text of the printing and typesetting industry."/>
          <p:cNvSpPr txBox="1"/>
          <p:nvPr/>
        </p:nvSpPr>
        <p:spPr>
          <a:xfrm>
            <a:off x="6301625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simply dummy text of the printing and typesetting industry. </a:t>
            </a:r>
          </a:p>
        </p:txBody>
      </p:sp>
      <p:sp>
        <p:nvSpPr>
          <p:cNvPr id="1259" name="Lorem Ipsum simply dummy text of the printing and typesetting industry."/>
          <p:cNvSpPr txBox="1"/>
          <p:nvPr/>
        </p:nvSpPr>
        <p:spPr>
          <a:xfrm>
            <a:off x="8924149" y="4766281"/>
            <a:ext cx="2212850" cy="739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ts val="1700"/>
              </a:lnSpc>
              <a:spcBef>
                <a:spcPts val="10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simply dummy text of the printing and typesetting industry. </a:t>
            </a:r>
          </a:p>
        </p:txBody>
      </p:sp>
      <p:sp>
        <p:nvSpPr>
          <p:cNvPr id="1260" name="Line"/>
          <p:cNvSpPr/>
          <p:nvPr/>
        </p:nvSpPr>
        <p:spPr>
          <a:xfrm>
            <a:off x="1885019" y="4635814"/>
            <a:ext cx="444713" cy="0"/>
          </a:xfrm>
          <a:prstGeom prst="line">
            <a:avLst/>
          </a:prstGeom>
          <a:ln w="6350">
            <a:solidFill>
              <a:srgbClr val="a688f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1" name="Line"/>
          <p:cNvSpPr/>
          <p:nvPr/>
        </p:nvSpPr>
        <p:spPr>
          <a:xfrm>
            <a:off x="4570345" y="4635814"/>
            <a:ext cx="446928" cy="0"/>
          </a:xfrm>
          <a:prstGeom prst="line">
            <a:avLst/>
          </a:prstGeom>
          <a:ln w="6350">
            <a:solidFill>
              <a:srgbClr val="a688f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2" name="Line"/>
          <p:cNvSpPr/>
          <p:nvPr/>
        </p:nvSpPr>
        <p:spPr>
          <a:xfrm>
            <a:off x="7163073" y="4635814"/>
            <a:ext cx="446325" cy="0"/>
          </a:xfrm>
          <a:prstGeom prst="line">
            <a:avLst/>
          </a:prstGeom>
          <a:ln w="6350">
            <a:solidFill>
              <a:srgbClr val="a688f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3" name="Line"/>
          <p:cNvSpPr/>
          <p:nvPr/>
        </p:nvSpPr>
        <p:spPr>
          <a:xfrm>
            <a:off x="9825250" y="4635814"/>
            <a:ext cx="447835" cy="0"/>
          </a:xfrm>
          <a:prstGeom prst="line">
            <a:avLst/>
          </a:prstGeom>
          <a:ln w="6350">
            <a:solidFill>
              <a:srgbClr val="a688fc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264" name="Sample Name…"/>
          <p:cNvSpPr txBox="1"/>
          <p:nvPr/>
        </p:nvSpPr>
        <p:spPr>
          <a:xfrm>
            <a:off x="888316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5" name="Sample Name…"/>
          <p:cNvSpPr txBox="1"/>
          <p:nvPr/>
        </p:nvSpPr>
        <p:spPr>
          <a:xfrm>
            <a:off x="3510841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6" name="Sample Name…"/>
          <p:cNvSpPr txBox="1"/>
          <p:nvPr/>
        </p:nvSpPr>
        <p:spPr>
          <a:xfrm>
            <a:off x="6133367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sp>
        <p:nvSpPr>
          <p:cNvPr id="1267" name="Sample Name…"/>
          <p:cNvSpPr txBox="1"/>
          <p:nvPr/>
        </p:nvSpPr>
        <p:spPr>
          <a:xfrm>
            <a:off x="8755891" y="3878729"/>
            <a:ext cx="2549365" cy="56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spcBef>
                <a:spcPts val="400"/>
              </a:spcBef>
              <a:defRPr sz="2000" b="0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Sample Name</a:t>
            </a:r>
            <a:endParaRPr b="0" dirty="0">
              <a:latin typeface="Roboto" panose="02000000000000000000" pitchFamily="2" charset="0"/>
              <a:ea typeface="Roboto" panose="02000000000000000000" pitchFamily="2" charset="0"/>
              <a:cs typeface="+mj-cs"/>
              <a:sym typeface="Helvetica"/>
            </a:endParaRPr>
          </a:p>
          <a:p>
            <a:pPr algn="ctr">
              <a:spcBef>
                <a:spcPts val="4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CEO Founder</a:t>
            </a:r>
          </a:p>
        </p:txBody>
      </p:sp>
      <p:pic>
        <p:nvPicPr>
          <p:cNvPr id="20" name="x-sLGYaQ_stMM-unsplash.jpg" descr="x-sLGYaQ_stMM-unsplash.jpg">
            <a:extLst>
              <a:ext uri="{FF2B5EF4-FFF2-40B4-BE49-F238E27FC236}">
                <a16:creationId xmlns:a16="http://schemas.microsoft.com/office/drawing/2014/main" id="{2BDBECD6-04A2-2940-9ED2-8690B73076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1056575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1" name="x-sLGYaQ_stMM-unsplash.jpg" descr="x-sLGYaQ_stMM-unsplash.jpg">
            <a:extLst>
              <a:ext uri="{FF2B5EF4-FFF2-40B4-BE49-F238E27FC236}">
                <a16:creationId xmlns:a16="http://schemas.microsoft.com/office/drawing/2014/main" id="{52DB0DA2-546D-F440-B95A-8218C72D34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3679099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2" name="x-sLGYaQ_stMM-unsplash.jpg" descr="x-sLGYaQ_stMM-unsplash.jpg">
            <a:extLst>
              <a:ext uri="{FF2B5EF4-FFF2-40B4-BE49-F238E27FC236}">
                <a16:creationId xmlns:a16="http://schemas.microsoft.com/office/drawing/2014/main" id="{E95E4F4E-0E04-A642-9F31-618AB8893B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6301625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  <p:pic>
        <p:nvPicPr>
          <p:cNvPr id="23" name="x-sLGYaQ_stMM-unsplash.jpg" descr="x-sLGYaQ_stMM-unsplash.jpg">
            <a:extLst>
              <a:ext uri="{FF2B5EF4-FFF2-40B4-BE49-F238E27FC236}">
                <a16:creationId xmlns:a16="http://schemas.microsoft.com/office/drawing/2014/main" id="{97001ADE-820B-3548-852A-0EC2B3CFFE2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69" r="16681"/>
          <a:stretch>
            <a:fillRect/>
          </a:stretch>
        </p:blipFill>
        <p:spPr>
          <a:xfrm>
            <a:off x="8924150" y="1445898"/>
            <a:ext cx="2212976" cy="22128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4"/>
                  <a:pt x="4836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6" grpId="1" animBg="1" advAuto="0"/>
      <p:bldP spid="1257" grpId="2" animBg="1" advAuto="0"/>
      <p:bldP spid="1258" grpId="3" animBg="1" advAuto="0"/>
      <p:bldP spid="1259" grpId="4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274" name="Master Table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Master Table 1</a:t>
            </a:r>
          </a:p>
        </p:txBody>
      </p:sp>
      <p:grpSp>
        <p:nvGrpSpPr>
          <p:cNvPr id="1303" name="Group"/>
          <p:cNvGrpSpPr/>
          <p:nvPr/>
        </p:nvGrpSpPr>
        <p:grpSpPr>
          <a:xfrm>
            <a:off x="914399" y="1250007"/>
            <a:ext cx="10363203" cy="4420564"/>
            <a:chOff x="-1" y="0"/>
            <a:chExt cx="10363202" cy="4420562"/>
          </a:xfrm>
        </p:grpSpPr>
        <p:sp>
          <p:nvSpPr>
            <p:cNvPr id="1275" name="Rectangle"/>
            <p:cNvSpPr/>
            <p:nvPr/>
          </p:nvSpPr>
          <p:spPr>
            <a:xfrm>
              <a:off x="1905850" y="0"/>
              <a:ext cx="2119312" cy="944978"/>
            </a:xfrm>
            <a:prstGeom prst="rect">
              <a:avLst/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6" name="Rectangle"/>
            <p:cNvSpPr/>
            <p:nvPr/>
          </p:nvSpPr>
          <p:spPr>
            <a:xfrm>
              <a:off x="4013132" y="0"/>
              <a:ext cx="2119312" cy="944978"/>
            </a:xfrm>
            <a:prstGeom prst="rect">
              <a:avLst/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7" name="Rectangle"/>
            <p:cNvSpPr/>
            <p:nvPr/>
          </p:nvSpPr>
          <p:spPr>
            <a:xfrm>
              <a:off x="6132444" y="0"/>
              <a:ext cx="2119312" cy="944978"/>
            </a:xfrm>
            <a:prstGeom prst="rect">
              <a:avLst/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8" name="Rectangle"/>
            <p:cNvSpPr/>
            <p:nvPr/>
          </p:nvSpPr>
          <p:spPr>
            <a:xfrm>
              <a:off x="8243888" y="0"/>
              <a:ext cx="2119312" cy="944978"/>
            </a:xfrm>
            <a:prstGeom prst="rect">
              <a:avLst/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79" name="Rectangle"/>
            <p:cNvSpPr/>
            <p:nvPr/>
          </p:nvSpPr>
          <p:spPr>
            <a:xfrm>
              <a:off x="0" y="952247"/>
              <a:ext cx="10363200" cy="701463"/>
            </a:xfrm>
            <a:prstGeom prst="rect">
              <a:avLst/>
            </a:prstGeom>
            <a:solidFill>
              <a:srgbClr val="3b2f4e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/>
            </a:p>
          </p:txBody>
        </p:sp>
        <p:sp>
          <p:nvSpPr>
            <p:cNvPr id="1280" name="Rectangle"/>
            <p:cNvSpPr/>
            <p:nvPr/>
          </p:nvSpPr>
          <p:spPr>
            <a:xfrm>
              <a:off x="0" y="2345217"/>
              <a:ext cx="10363200" cy="717676"/>
            </a:xfrm>
            <a:prstGeom prst="rect">
              <a:avLst/>
            </a:prstGeom>
            <a:solidFill>
              <a:srgbClr val="3b2f4e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 dirty="0"/>
            </a:p>
          </p:txBody>
        </p:sp>
        <p:sp>
          <p:nvSpPr>
            <p:cNvPr id="1281" name="Rectangle"/>
            <p:cNvSpPr/>
            <p:nvPr/>
          </p:nvSpPr>
          <p:spPr>
            <a:xfrm>
              <a:off x="0" y="3728231"/>
              <a:ext cx="10363200" cy="691508"/>
            </a:xfrm>
            <a:prstGeom prst="rect">
              <a:avLst/>
            </a:prstGeom>
            <a:solidFill>
              <a:srgbClr val="3b2f4e">
                <a:alpha val="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pPr>
              <a:endParaRPr dirty="0"/>
            </a:p>
          </p:txBody>
        </p:sp>
        <p:sp>
          <p:nvSpPr>
            <p:cNvPr id="1282" name="Line"/>
            <p:cNvSpPr/>
            <p:nvPr/>
          </p:nvSpPr>
          <p:spPr>
            <a:xfrm>
              <a:off x="0" y="1653709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7c4efd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1283" name="Line"/>
            <p:cNvSpPr/>
            <p:nvPr/>
          </p:nvSpPr>
          <p:spPr>
            <a:xfrm>
              <a:off x="0" y="2345217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7c4efd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4" name="Line"/>
            <p:cNvSpPr/>
            <p:nvPr/>
          </p:nvSpPr>
          <p:spPr>
            <a:xfrm>
              <a:off x="0" y="3058873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7c4efd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5" name="Line"/>
            <p:cNvSpPr/>
            <p:nvPr/>
          </p:nvSpPr>
          <p:spPr>
            <a:xfrm>
              <a:off x="0" y="3728231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7c4efd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6" name="Line"/>
            <p:cNvSpPr/>
            <p:nvPr/>
          </p:nvSpPr>
          <p:spPr>
            <a:xfrm>
              <a:off x="0" y="4420561"/>
              <a:ext cx="10363200" cy="1"/>
            </a:xfrm>
            <a:prstGeom prst="line">
              <a:avLst/>
            </a:prstGeom>
            <a:noFill/>
            <a:ln w="6350" cap="flat">
              <a:solidFill>
                <a:srgbClr val="7c4efd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87" name="President"/>
            <p:cNvSpPr txBox="1"/>
            <p:nvPr/>
          </p:nvSpPr>
          <p:spPr>
            <a:xfrm>
              <a:off x="212416" y="318774"/>
              <a:ext cx="1693435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b2f4e"/>
                  </a:solidFill>
                </a:rPr>
                <a:t>President</a:t>
              </a:r>
            </a:p>
          </p:txBody>
        </p:sp>
        <p:sp>
          <p:nvSpPr>
            <p:cNvPr id="1288" name="Director of Products"/>
            <p:cNvSpPr txBox="1"/>
            <p:nvPr/>
          </p:nvSpPr>
          <p:spPr>
            <a:xfrm>
              <a:off x="212416" y="1056305"/>
              <a:ext cx="1693435" cy="4924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b2f4e"/>
                  </a:solidFill>
                </a:rPr>
                <a:t>Director of Products</a:t>
              </a:r>
            </a:p>
          </p:txBody>
        </p:sp>
        <p:sp>
          <p:nvSpPr>
            <p:cNvPr id="1289" name="VP-Product Design"/>
            <p:cNvSpPr txBox="1"/>
            <p:nvPr/>
          </p:nvSpPr>
          <p:spPr>
            <a:xfrm>
              <a:off x="212416" y="1758475"/>
              <a:ext cx="1693435" cy="49244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b2f4e"/>
                  </a:solidFill>
                </a:rPr>
                <a:t>VP-Product Design</a:t>
              </a:r>
            </a:p>
          </p:txBody>
        </p:sp>
        <p:sp>
          <p:nvSpPr>
            <p:cNvPr id="1290" name="VP-Manufacturing"/>
            <p:cNvSpPr txBox="1"/>
            <p:nvPr/>
          </p:nvSpPr>
          <p:spPr>
            <a:xfrm>
              <a:off x="212416" y="2574945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b2f4e"/>
                  </a:solidFill>
                </a:rPr>
                <a:t>VP-Manufacturing</a:t>
              </a:r>
            </a:p>
          </p:txBody>
        </p:sp>
        <p:sp>
          <p:nvSpPr>
            <p:cNvPr id="1291" name="VP-Finance"/>
            <p:cNvSpPr txBox="1"/>
            <p:nvPr/>
          </p:nvSpPr>
          <p:spPr>
            <a:xfrm>
              <a:off x="212416" y="3277116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b2f4e"/>
                  </a:solidFill>
                </a:rPr>
                <a:t>VP-Finance</a:t>
              </a:r>
            </a:p>
          </p:txBody>
        </p:sp>
        <p:sp>
          <p:nvSpPr>
            <p:cNvPr id="1292" name="VP-Marketing"/>
            <p:cNvSpPr txBox="1"/>
            <p:nvPr/>
          </p:nvSpPr>
          <p:spPr>
            <a:xfrm>
              <a:off x="212416" y="3941186"/>
              <a:ext cx="1693435" cy="24622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2B2B2B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3b2f4e"/>
                  </a:solidFill>
                </a:rPr>
                <a:t>VP-Marketing</a:t>
              </a:r>
            </a:p>
          </p:txBody>
        </p:sp>
        <p:sp>
          <p:nvSpPr>
            <p:cNvPr id="1293" name="Line"/>
            <p:cNvSpPr/>
            <p:nvPr/>
          </p:nvSpPr>
          <p:spPr>
            <a:xfrm flipH="1">
              <a:off x="4013132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7c4efd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4" name="Line"/>
            <p:cNvSpPr/>
            <p:nvPr/>
          </p:nvSpPr>
          <p:spPr>
            <a:xfrm flipH="1">
              <a:off x="1905851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7c4efd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5" name="Line"/>
            <p:cNvSpPr/>
            <p:nvPr/>
          </p:nvSpPr>
          <p:spPr>
            <a:xfrm flipH="1">
              <a:off x="6132444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7c4efd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6" name="Line"/>
            <p:cNvSpPr/>
            <p:nvPr/>
          </p:nvSpPr>
          <p:spPr>
            <a:xfrm>
              <a:off x="8239756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7c4efd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7" name="Line"/>
            <p:cNvSpPr/>
            <p:nvPr/>
          </p:nvSpPr>
          <p:spPr>
            <a:xfrm>
              <a:off x="10363200" y="944977"/>
              <a:ext cx="1" cy="3474762"/>
            </a:xfrm>
            <a:prstGeom prst="line">
              <a:avLst/>
            </a:prstGeom>
            <a:noFill/>
            <a:ln w="6350" cap="flat">
              <a:solidFill>
                <a:srgbClr val="7c4efd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8" name="Line"/>
            <p:cNvSpPr/>
            <p:nvPr/>
          </p:nvSpPr>
          <p:spPr>
            <a:xfrm>
              <a:off x="-1" y="949077"/>
              <a:ext cx="9002153" cy="1"/>
            </a:xfrm>
            <a:prstGeom prst="line">
              <a:avLst/>
            </a:prstGeom>
            <a:noFill/>
            <a:ln w="6350" cap="flat">
              <a:solidFill>
                <a:srgbClr val="7c4efd">
                  <a:alpha val="10000"/>
                </a:srgbClr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299" name="Concept"/>
            <p:cNvSpPr txBox="1"/>
            <p:nvPr/>
          </p:nvSpPr>
          <p:spPr>
            <a:xfrm>
              <a:off x="2207748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a688fc"/>
                  </a:solidFill>
                </a:rPr>
                <a:t>Concept</a:t>
              </a:r>
            </a:p>
          </p:txBody>
        </p:sp>
        <p:sp>
          <p:nvSpPr>
            <p:cNvPr id="1300" name="Prototype"/>
            <p:cNvSpPr txBox="1"/>
            <p:nvPr/>
          </p:nvSpPr>
          <p:spPr>
            <a:xfrm>
              <a:off x="4310399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a688fc"/>
                  </a:solidFill>
                </a:rPr>
                <a:t>Prototype</a:t>
              </a:r>
            </a:p>
          </p:txBody>
        </p:sp>
        <p:sp>
          <p:nvSpPr>
            <p:cNvPr id="1301" name="Development"/>
            <p:cNvSpPr txBox="1"/>
            <p:nvPr/>
          </p:nvSpPr>
          <p:spPr>
            <a:xfrm>
              <a:off x="6461398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a688fc"/>
                  </a:solidFill>
                </a:rPr>
                <a:t>Development</a:t>
              </a:r>
            </a:p>
          </p:txBody>
        </p:sp>
        <p:sp>
          <p:nvSpPr>
            <p:cNvPr id="1302" name="End Product"/>
            <p:cNvSpPr txBox="1"/>
            <p:nvPr/>
          </p:nvSpPr>
          <p:spPr>
            <a:xfrm>
              <a:off x="8622851" y="293374"/>
              <a:ext cx="1527122" cy="30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0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a688fc"/>
                  </a:solidFill>
                </a:rPr>
                <a:t>End Product</a:t>
              </a:r>
            </a:p>
          </p:txBody>
        </p:sp>
      </p:grpSp>
      <p:sp>
        <p:nvSpPr>
          <p:cNvPr id="1304" name="Shape"/>
          <p:cNvSpPr/>
          <p:nvPr/>
        </p:nvSpPr>
        <p:spPr>
          <a:xfrm>
            <a:off x="3655660" y="2356017"/>
            <a:ext cx="414545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5" name="Shape"/>
          <p:cNvSpPr/>
          <p:nvPr/>
        </p:nvSpPr>
        <p:spPr>
          <a:xfrm>
            <a:off x="3661421" y="3716746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02" y="14564"/>
                </a:moveTo>
                <a:lnTo>
                  <a:pt x="14626" y="17539"/>
                </a:lnTo>
                <a:lnTo>
                  <a:pt x="10854" y="13767"/>
                </a:lnTo>
                <a:lnTo>
                  <a:pt x="7082" y="17539"/>
                </a:lnTo>
                <a:lnTo>
                  <a:pt x="4106" y="14564"/>
                </a:lnTo>
                <a:lnTo>
                  <a:pt x="7878" y="10791"/>
                </a:lnTo>
                <a:lnTo>
                  <a:pt x="4106" y="7019"/>
                </a:lnTo>
                <a:lnTo>
                  <a:pt x="7082" y="4043"/>
                </a:lnTo>
                <a:lnTo>
                  <a:pt x="10854" y="7815"/>
                </a:lnTo>
                <a:lnTo>
                  <a:pt x="14626" y="4043"/>
                </a:lnTo>
                <a:lnTo>
                  <a:pt x="17602" y="7019"/>
                </a:lnTo>
                <a:lnTo>
                  <a:pt x="13830" y="10791"/>
                </a:lnTo>
                <a:lnTo>
                  <a:pt x="17602" y="14564"/>
                </a:lnTo>
                <a:close/>
              </a:path>
            </a:pathLst>
          </a:custGeom>
          <a:solidFill>
            <a:srgbClr val="a688fc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6" name="Shape"/>
          <p:cNvSpPr/>
          <p:nvPr/>
        </p:nvSpPr>
        <p:spPr>
          <a:xfrm>
            <a:off x="5781983" y="2356017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7" name="Shape"/>
          <p:cNvSpPr/>
          <p:nvPr/>
        </p:nvSpPr>
        <p:spPr>
          <a:xfrm>
            <a:off x="5781983" y="3035669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8" name="Shape"/>
          <p:cNvSpPr/>
          <p:nvPr/>
        </p:nvSpPr>
        <p:spPr>
          <a:xfrm>
            <a:off x="5781983" y="511672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09" name="Shape"/>
          <p:cNvSpPr/>
          <p:nvPr/>
        </p:nvSpPr>
        <p:spPr>
          <a:xfrm>
            <a:off x="7914837" y="2358315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02" y="14564"/>
                </a:moveTo>
                <a:lnTo>
                  <a:pt x="14626" y="17539"/>
                </a:lnTo>
                <a:lnTo>
                  <a:pt x="10854" y="13767"/>
                </a:lnTo>
                <a:lnTo>
                  <a:pt x="7082" y="17539"/>
                </a:lnTo>
                <a:lnTo>
                  <a:pt x="4106" y="14564"/>
                </a:lnTo>
                <a:lnTo>
                  <a:pt x="7878" y="10791"/>
                </a:lnTo>
                <a:lnTo>
                  <a:pt x="4106" y="7019"/>
                </a:lnTo>
                <a:lnTo>
                  <a:pt x="7082" y="4043"/>
                </a:lnTo>
                <a:lnTo>
                  <a:pt x="10854" y="7815"/>
                </a:lnTo>
                <a:lnTo>
                  <a:pt x="14626" y="4043"/>
                </a:lnTo>
                <a:lnTo>
                  <a:pt x="17602" y="7019"/>
                </a:lnTo>
                <a:lnTo>
                  <a:pt x="13830" y="10791"/>
                </a:lnTo>
                <a:lnTo>
                  <a:pt x="17602" y="14564"/>
                </a:lnTo>
                <a:close/>
              </a:path>
            </a:pathLst>
          </a:custGeom>
          <a:solidFill>
            <a:srgbClr val="a688fc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0" name="Shape"/>
          <p:cNvSpPr/>
          <p:nvPr/>
        </p:nvSpPr>
        <p:spPr>
          <a:xfrm>
            <a:off x="7923763" y="3048085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1" name="Shape"/>
          <p:cNvSpPr/>
          <p:nvPr/>
        </p:nvSpPr>
        <p:spPr>
          <a:xfrm>
            <a:off x="7923763" y="442049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2" name="Shape"/>
          <p:cNvSpPr/>
          <p:nvPr/>
        </p:nvSpPr>
        <p:spPr>
          <a:xfrm>
            <a:off x="10008606" y="5116721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3" name="Shape"/>
          <p:cNvSpPr/>
          <p:nvPr/>
        </p:nvSpPr>
        <p:spPr>
          <a:xfrm>
            <a:off x="10008606" y="4429200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4" name="Shape"/>
          <p:cNvSpPr/>
          <p:nvPr/>
        </p:nvSpPr>
        <p:spPr>
          <a:xfrm>
            <a:off x="10008606" y="3755683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5" name="Shape"/>
          <p:cNvSpPr/>
          <p:nvPr/>
        </p:nvSpPr>
        <p:spPr>
          <a:xfrm>
            <a:off x="10008606" y="3058294"/>
            <a:ext cx="414544" cy="4145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316" name="Shape"/>
          <p:cNvSpPr/>
          <p:nvPr/>
        </p:nvSpPr>
        <p:spPr>
          <a:xfrm>
            <a:off x="10008606" y="2358314"/>
            <a:ext cx="414544" cy="414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  <a:close/>
                <a:moveTo>
                  <a:pt x="17699" y="7955"/>
                </a:moveTo>
                <a:lnTo>
                  <a:pt x="10117" y="15555"/>
                </a:lnTo>
                <a:cubicBezTo>
                  <a:pt x="9898" y="15774"/>
                  <a:pt x="9467" y="15953"/>
                  <a:pt x="9158" y="15953"/>
                </a:cubicBezTo>
                <a:lnTo>
                  <a:pt x="8503" y="15953"/>
                </a:lnTo>
                <a:cubicBezTo>
                  <a:pt x="8194" y="15953"/>
                  <a:pt x="7763" y="15773"/>
                  <a:pt x="7544" y="15555"/>
                </a:cubicBezTo>
                <a:lnTo>
                  <a:pt x="3974" y="11968"/>
                </a:lnTo>
                <a:cubicBezTo>
                  <a:pt x="3756" y="11749"/>
                  <a:pt x="3756" y="11391"/>
                  <a:pt x="3975" y="11172"/>
                </a:cubicBezTo>
                <a:lnTo>
                  <a:pt x="5380" y="9767"/>
                </a:lnTo>
                <a:cubicBezTo>
                  <a:pt x="5599" y="9548"/>
                  <a:pt x="5956" y="9548"/>
                  <a:pt x="6175" y="9767"/>
                </a:cubicBezTo>
                <a:lnTo>
                  <a:pt x="8456" y="12043"/>
                </a:lnTo>
                <a:cubicBezTo>
                  <a:pt x="8675" y="12262"/>
                  <a:pt x="9033" y="12261"/>
                  <a:pt x="9251" y="12042"/>
                </a:cubicBezTo>
                <a:lnTo>
                  <a:pt x="15504" y="5775"/>
                </a:lnTo>
                <a:cubicBezTo>
                  <a:pt x="15722" y="5557"/>
                  <a:pt x="16080" y="5555"/>
                  <a:pt x="16299" y="5773"/>
                </a:cubicBezTo>
                <a:lnTo>
                  <a:pt x="17697" y="7161"/>
                </a:lnTo>
                <a:cubicBezTo>
                  <a:pt x="17916" y="7379"/>
                  <a:pt x="17917" y="7736"/>
                  <a:pt x="17699" y="7955"/>
                </a:cubicBez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fill="hold" grpId="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fill="hold" grpId="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fill="hold" grpId="5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fill="hold" grpId="6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10" presetClass="entr" fill="hold" grpId="7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500"/>
                            </p:stCondLst>
                            <p:childTnLst>
                              <p:par>
                                <p:cTn id="33" presetID="10" presetClass="entr" fill="hold" grpId="8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500"/>
                            </p:stCondLst>
                            <p:childTnLst>
                              <p:par>
                                <p:cTn id="37" presetID="10" presetClass="entr" fill="hold" grpId="9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500"/>
                            </p:stCondLst>
                            <p:childTnLst>
                              <p:par>
                                <p:cTn id="41" presetID="10" presetClass="entr" fill="hold" grpId="10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500"/>
                            </p:stCondLst>
                            <p:childTnLst>
                              <p:par>
                                <p:cTn id="45" presetID="10" presetClass="entr" fill="hold" grpId="1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500"/>
                            </p:stCondLst>
                            <p:childTnLst>
                              <p:par>
                                <p:cTn id="49" presetID="10" presetClass="entr" fill="hold" grpId="1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1500"/>
                            </p:stCondLst>
                            <p:childTnLst>
                              <p:par>
                                <p:cTn id="53" presetID="10" presetClass="entr" fill="hold" grpId="1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0"/>
                            </p:stCondLst>
                            <p:childTnLst>
                              <p:par>
                                <p:cTn id="57" presetID="10" presetClass="entr" fill="hold" grpId="1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3" grpId="1" animBg="1" advAuto="0"/>
      <p:bldP spid="1304" grpId="2" animBg="1" advAuto="0"/>
      <p:bldP spid="1305" grpId="13" animBg="1" advAuto="0"/>
      <p:bldP spid="1306" grpId="3" animBg="1" advAuto="0"/>
      <p:bldP spid="1307" grpId="4" animBg="1" advAuto="0"/>
      <p:bldP spid="1308" grpId="5" animBg="1" advAuto="0"/>
      <p:bldP spid="1309" grpId="14" animBg="1" advAuto="0"/>
      <p:bldP spid="1310" grpId="6" animBg="1" advAuto="0"/>
      <p:bldP spid="1311" grpId="7" animBg="1" advAuto="0"/>
      <p:bldP spid="1312" grpId="8" animBg="1" advAuto="0"/>
      <p:bldP spid="1313" grpId="9" animBg="1" advAuto="0"/>
      <p:bldP spid="1314" grpId="10" animBg="1" advAuto="0"/>
      <p:bldP spid="1315" grpId="11" animBg="1" advAuto="0"/>
      <p:bldP spid="1316" grpId="12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336730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7c4efd"/>
                </a:solidFill>
              </a:defRPr>
            </a:lvl1pPr>
          </a:lstStyle>
          <a:p>
            <a:fld id="{86CB4B4D-7CA3-9044-876B-883B54F8677D}" type="slidenum">
              <a:t>24</a:t>
            </a:fld>
            <a:endParaRPr dirty="0"/>
          </a:p>
        </p:txBody>
      </p:sp>
      <p:sp>
        <p:nvSpPr>
          <p:cNvPr id="1319" name="Master Table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Master Table 2</a:t>
            </a:r>
          </a:p>
        </p:txBody>
      </p:sp>
      <p:graphicFrame>
        <p:nvGraphicFramePr>
          <p:cNvPr id="1320" name="Table"/>
          <p:cNvGraphicFramePr/>
          <p:nvPr>
            <p:extLst>
              <p:ext uri="{D42A27DB-BD31-4B8C-83A1-F6EECF244321}">
                <p14:modId xmlns:p14="http://schemas.microsoft.com/office/powerpoint/2010/main" val="408155922"/>
              </p:ext>
            </p:extLst>
          </p:nvPr>
        </p:nvGraphicFramePr>
        <p:xfrm>
          <a:off x="914400" y="1277812"/>
          <a:ext cx="10363205" cy="4962348"/>
        </p:xfrm>
        <a:graphic>
          <a:graphicData uri="http://schemas.openxmlformats.org/drawingml/2006/table">
            <a:tbl>
              <a:tblPr firstRow="1" firstCol="1" bandRow="1">
                <a:tableStyleId>{8F44A2F1-9E1F-4B54-A3A2-5F16C0AD49E2}</a:tableStyleId>
              </a:tblPr>
              <a:tblGrid>
                <a:gridCol w="16124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5846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827058">
                <a:tc>
                  <a:txBody>
                    <a:bodyPr/>
                    <a:lstStyle/>
                    <a:p>
                      <a:pPr>
                        <a:defRPr sz="1800" spc="-20">
                          <a:sym typeface="Roboto Light"/>
                        </a:defRPr>
                      </a:pPr>
                      <a:endParaRPr dirty="0"/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688f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1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7c4ef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688f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2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7c4ef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688f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3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7c4ef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688f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4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7c4ef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688f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5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solidFill>
                      <a:srgbClr val="7c4ef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pc="-20" dirty="0">
                          <a:solidFill>
                            <a:srgbClr val="a688fc"/>
                          </a:solidFill>
                          <a:latin typeface="Roboto Medium"/>
                          <a:ea typeface="Roboto Medium"/>
                          <a:cs typeface="Roboto Medium"/>
                        </a:rPr>
                        <a:t>Column 6</a:t>
                      </a:r>
                    </a:p>
                  </a:txBody>
                  <a:tcPr marL="60960" marR="60960" marT="60960" marB="60960" anchor="ctr" horzOverflow="overflow">
                    <a:lnL w="12700">
                      <a:miter lim="400000"/>
                    </a:lnL>
                    <a:lnR w="6350">
                      <a:solidFill>
                        <a:srgbClr val="7F7F7F">
                          <a:alpha val="50195"/>
                        </a:srgbClr>
                      </a:solidFill>
                    </a:lnR>
                    <a:solidFill>
                      <a:srgbClr val="7c4e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3b2f4e"/>
                          </a:solidFill>
                        </a:rPr>
                        <a:t>Row Sample 01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B1C2C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48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45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3b2f4e"/>
                          </a:solidFill>
                        </a:rPr>
                        <a:t>Row Sample 02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89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58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48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3b2f4e"/>
                          </a:solidFill>
                        </a:rPr>
                        <a:t>Row Sample 03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2F3F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3b2f4e"/>
                          </a:solidFill>
                        </a:rPr>
                        <a:t>Row Sample 04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70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84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52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3b2f4e">
                        <a:alpha val="6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27058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1600" spc="-20" dirty="0">
                          <a:solidFill>
                            <a:srgbClr val="3b2f4e"/>
                          </a:solidFill>
                        </a:rPr>
                        <a:t>Row Sample 05</a:t>
                      </a:r>
                    </a:p>
                  </a:txBody>
                  <a:tcPr marL="60960" marR="60960" marT="60960" marB="60960" anchor="ctr" horzOverflow="overflow">
                    <a:solidFill>
                      <a:srgbClr val="F2F3F5">
                        <a:alpha val="1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66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34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55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>
                          <a:solidFill>
                            <a:srgbClr val="3b2f4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35</a:t>
                      </a:r>
                    </a:p>
                  </a:txBody>
                  <a:tcPr marL="60960" marR="60960" marT="60960" marB="6096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spc="-19" dirty="0">
                          <a:solidFill>
                            <a:srgbClr val="3b2f4e"/>
                          </a:solidFill>
                          <a:sym typeface="Roboto Light"/>
                        </a:rPr>
                        <a:t>75</a:t>
                      </a:r>
                    </a:p>
                  </a:txBody>
                  <a:tcPr marL="60960" marR="60960" marT="60960" marB="6096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25</a:t>
            </a:fld>
            <a:endParaRPr dirty="0"/>
          </a:p>
        </p:txBody>
      </p:sp>
      <p:sp>
        <p:nvSpPr>
          <p:cNvPr id="1323" name="Price Table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Price Table 1</a:t>
            </a:r>
          </a:p>
        </p:txBody>
      </p:sp>
      <p:grpSp>
        <p:nvGrpSpPr>
          <p:cNvPr id="1335" name="Group"/>
          <p:cNvGrpSpPr/>
          <p:nvPr/>
        </p:nvGrpSpPr>
        <p:grpSpPr>
          <a:xfrm>
            <a:off x="842925" y="1491821"/>
            <a:ext cx="2567543" cy="4561360"/>
            <a:chOff x="0" y="0"/>
            <a:chExt cx="2567541" cy="4561359"/>
          </a:xfrm>
        </p:grpSpPr>
        <p:sp>
          <p:nvSpPr>
            <p:cNvPr id="1324" name="Rectangle"/>
            <p:cNvSpPr/>
            <p:nvPr/>
          </p:nvSpPr>
          <p:spPr>
            <a:xfrm>
              <a:off x="8586" y="0"/>
              <a:ext cx="2509527" cy="4561359"/>
            </a:xfrm>
            <a:prstGeom prst="rect">
              <a:avLst/>
            </a:prstGeom>
            <a:solidFill>
              <a:srgbClr val="3b2f4e">
                <a:alpha val="0"/>
              </a:srgbClr>
            </a:solidFill>
            <a:ln w="6350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27" name="Group"/>
            <p:cNvGrpSpPr/>
            <p:nvPr/>
          </p:nvGrpSpPr>
          <p:grpSpPr>
            <a:xfrm>
              <a:off x="0" y="2589"/>
              <a:ext cx="2518113" cy="396241"/>
              <a:chOff x="0" y="0"/>
              <a:chExt cx="2518112" cy="396240"/>
            </a:xfrm>
          </p:grpSpPr>
          <p:sp>
            <p:nvSpPr>
              <p:cNvPr id="1325" name="Rectangle"/>
              <p:cNvSpPr/>
              <p:nvPr/>
            </p:nvSpPr>
            <p:spPr>
              <a:xfrm>
                <a:off x="6956" y="1626"/>
                <a:ext cx="2511157" cy="392988"/>
              </a:xfrm>
              <a:prstGeom prst="rect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26" name="Basic"/>
              <p:cNvSpPr txBox="1"/>
              <p:nvPr/>
            </p:nvSpPr>
            <p:spPr>
              <a:xfrm>
                <a:off x="0" y="0"/>
                <a:ext cx="251811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cfcfc"/>
                    </a:solidFill>
                  </a:rPr>
                  <a:t>Basic</a:t>
                </a:r>
              </a:p>
            </p:txBody>
          </p:sp>
        </p:grpSp>
        <p:sp>
          <p:nvSpPr>
            <p:cNvPr id="1328" name="$29"/>
            <p:cNvSpPr/>
            <p:nvPr/>
          </p:nvSpPr>
          <p:spPr>
            <a:xfrm>
              <a:off x="425256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$29</a:t>
              </a:r>
            </a:p>
          </p:txBody>
        </p:sp>
        <p:sp>
          <p:nvSpPr>
            <p:cNvPr id="1329" name="/Mo"/>
            <p:cNvSpPr/>
            <p:nvPr/>
          </p:nvSpPr>
          <p:spPr>
            <a:xfrm>
              <a:off x="1646288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/Mo</a:t>
              </a:r>
            </a:p>
          </p:txBody>
        </p:sp>
        <p:sp>
          <p:nvSpPr>
            <p:cNvPr id="1330" name="Free Setup…"/>
            <p:cNvSpPr/>
            <p:nvPr/>
          </p:nvSpPr>
          <p:spPr>
            <a:xfrm>
              <a:off x="22056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Unlimited</a:t>
              </a:r>
            </a:p>
          </p:txBody>
        </p:sp>
        <p:sp>
          <p:nvSpPr>
            <p:cNvPr id="1331" name="Line"/>
            <p:cNvSpPr/>
            <p:nvPr/>
          </p:nvSpPr>
          <p:spPr>
            <a:xfrm>
              <a:off x="8586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7c4efd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34" name="Group"/>
            <p:cNvGrpSpPr/>
            <p:nvPr/>
          </p:nvGrpSpPr>
          <p:grpSpPr>
            <a:xfrm>
              <a:off x="7381" y="3903274"/>
              <a:ext cx="2510571" cy="657497"/>
              <a:chOff x="-1367" y="-1"/>
              <a:chExt cx="2510570" cy="657496"/>
            </a:xfrm>
          </p:grpSpPr>
          <p:sp>
            <p:nvSpPr>
              <p:cNvPr id="1332" name="Rectangle"/>
              <p:cNvSpPr/>
              <p:nvPr/>
            </p:nvSpPr>
            <p:spPr>
              <a:xfrm>
                <a:off x="0" y="-1"/>
                <a:ext cx="2509203" cy="657496"/>
              </a:xfrm>
              <a:prstGeom prst="rect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33" name="Buy Now"/>
              <p:cNvSpPr txBox="1"/>
              <p:nvPr/>
            </p:nvSpPr>
            <p:spPr>
              <a:xfrm>
                <a:off x="-1367" y="171997"/>
                <a:ext cx="250920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47" name="Group"/>
          <p:cNvGrpSpPr/>
          <p:nvPr/>
        </p:nvGrpSpPr>
        <p:grpSpPr>
          <a:xfrm>
            <a:off x="3500677" y="1491821"/>
            <a:ext cx="2569239" cy="4561360"/>
            <a:chOff x="0" y="0"/>
            <a:chExt cx="2569237" cy="4561359"/>
          </a:xfrm>
        </p:grpSpPr>
        <p:sp>
          <p:nvSpPr>
            <p:cNvPr id="1336" name="Rectangle"/>
            <p:cNvSpPr/>
            <p:nvPr/>
          </p:nvSpPr>
          <p:spPr>
            <a:xfrm>
              <a:off x="10282" y="0"/>
              <a:ext cx="2509527" cy="4561359"/>
            </a:xfrm>
            <a:prstGeom prst="rect">
              <a:avLst/>
            </a:prstGeom>
            <a:solidFill>
              <a:srgbClr val="3b2f4e">
                <a:alpha val="0"/>
              </a:srgbClr>
            </a:solidFill>
            <a:ln w="6350" cap="flat">
              <a:solidFill>
                <a:srgbClr val="7c4efd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grpSp>
          <p:nvGrpSpPr>
            <p:cNvPr id="1339" name="Group"/>
            <p:cNvGrpSpPr/>
            <p:nvPr/>
          </p:nvGrpSpPr>
          <p:grpSpPr>
            <a:xfrm>
              <a:off x="0" y="2589"/>
              <a:ext cx="2519809" cy="396241"/>
              <a:chOff x="0" y="0"/>
              <a:chExt cx="2519808" cy="396240"/>
            </a:xfrm>
          </p:grpSpPr>
          <p:sp>
            <p:nvSpPr>
              <p:cNvPr id="1337" name="Rectangle"/>
              <p:cNvSpPr/>
              <p:nvPr/>
            </p:nvSpPr>
            <p:spPr>
              <a:xfrm>
                <a:off x="7753" y="1626"/>
                <a:ext cx="2512056" cy="392988"/>
              </a:xfrm>
              <a:prstGeom prst="rect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38" name="Professional"/>
              <p:cNvSpPr txBox="1"/>
              <p:nvPr/>
            </p:nvSpPr>
            <p:spPr>
              <a:xfrm>
                <a:off x="0" y="0"/>
                <a:ext cx="2519809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cfcfc"/>
                    </a:solidFill>
                  </a:rPr>
                  <a:t>Professional</a:t>
                </a:r>
              </a:p>
            </p:txBody>
          </p:sp>
        </p:grpSp>
        <p:sp>
          <p:nvSpPr>
            <p:cNvPr id="1340" name="$59"/>
            <p:cNvSpPr/>
            <p:nvPr/>
          </p:nvSpPr>
          <p:spPr>
            <a:xfrm>
              <a:off x="426952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$59</a:t>
              </a:r>
            </a:p>
          </p:txBody>
        </p:sp>
        <p:sp>
          <p:nvSpPr>
            <p:cNvPr id="1341" name="/Mo"/>
            <p:cNvSpPr/>
            <p:nvPr/>
          </p:nvSpPr>
          <p:spPr>
            <a:xfrm>
              <a:off x="1647984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42" name="Free Setup…"/>
            <p:cNvSpPr/>
            <p:nvPr/>
          </p:nvSpPr>
          <p:spPr>
            <a:xfrm>
              <a:off x="23752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Unlimited</a:t>
              </a:r>
            </a:p>
          </p:txBody>
        </p:sp>
        <p:sp>
          <p:nvSpPr>
            <p:cNvPr id="1343" name="Line"/>
            <p:cNvSpPr/>
            <p:nvPr/>
          </p:nvSpPr>
          <p:spPr>
            <a:xfrm>
              <a:off x="10282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7c4efd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46" name="Group"/>
            <p:cNvGrpSpPr/>
            <p:nvPr/>
          </p:nvGrpSpPr>
          <p:grpSpPr>
            <a:xfrm>
              <a:off x="8757" y="3903274"/>
              <a:ext cx="2508039" cy="657497"/>
              <a:chOff x="0" y="-1"/>
              <a:chExt cx="2508037" cy="657496"/>
            </a:xfrm>
          </p:grpSpPr>
          <p:sp>
            <p:nvSpPr>
              <p:cNvPr id="1344" name="Rectangle"/>
              <p:cNvSpPr/>
              <p:nvPr/>
            </p:nvSpPr>
            <p:spPr>
              <a:xfrm>
                <a:off x="0" y="-1"/>
                <a:ext cx="2508037" cy="657496"/>
              </a:xfrm>
              <a:prstGeom prst="rect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45" name="Buy Now"/>
              <p:cNvSpPr txBox="1"/>
              <p:nvPr/>
            </p:nvSpPr>
            <p:spPr>
              <a:xfrm>
                <a:off x="0" y="171997"/>
                <a:ext cx="2508037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59" name="Group"/>
          <p:cNvGrpSpPr/>
          <p:nvPr/>
        </p:nvGrpSpPr>
        <p:grpSpPr>
          <a:xfrm>
            <a:off x="6165121" y="1491821"/>
            <a:ext cx="2564242" cy="4561360"/>
            <a:chOff x="0" y="0"/>
            <a:chExt cx="2564241" cy="4561359"/>
          </a:xfrm>
        </p:grpSpPr>
        <p:sp>
          <p:nvSpPr>
            <p:cNvPr id="1348" name="Rectangle"/>
            <p:cNvSpPr/>
            <p:nvPr/>
          </p:nvSpPr>
          <p:spPr>
            <a:xfrm>
              <a:off x="5286" y="0"/>
              <a:ext cx="2509527" cy="4561359"/>
            </a:xfrm>
            <a:prstGeom prst="rect">
              <a:avLst/>
            </a:prstGeom>
            <a:solidFill>
              <a:srgbClr val="3b2f4e">
                <a:alpha val="0"/>
              </a:srgbClr>
            </a:solidFill>
            <a:ln w="6350" cap="flat">
              <a:solidFill>
                <a:srgbClr val="a688f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51" name="Group"/>
            <p:cNvGrpSpPr/>
            <p:nvPr/>
          </p:nvGrpSpPr>
          <p:grpSpPr>
            <a:xfrm>
              <a:off x="0" y="2589"/>
              <a:ext cx="2514813" cy="396241"/>
              <a:chOff x="0" y="0"/>
              <a:chExt cx="2514812" cy="396240"/>
            </a:xfrm>
          </p:grpSpPr>
          <p:sp>
            <p:nvSpPr>
              <p:cNvPr id="1349" name="Rectangle"/>
              <p:cNvSpPr/>
              <p:nvPr/>
            </p:nvSpPr>
            <p:spPr>
              <a:xfrm>
                <a:off x="6651" y="1626"/>
                <a:ext cx="2508162" cy="392988"/>
              </a:xfrm>
              <a:prstGeom prst="rect">
                <a:avLst/>
              </a:prstGeom>
              <a:solidFill>
                <a:srgbClr val="a688f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50" name="Business"/>
              <p:cNvSpPr txBox="1"/>
              <p:nvPr/>
            </p:nvSpPr>
            <p:spPr>
              <a:xfrm>
                <a:off x="0" y="0"/>
                <a:ext cx="2514813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cfcfc"/>
                    </a:solidFill>
                  </a:rPr>
                  <a:t>Business</a:t>
                </a:r>
              </a:p>
            </p:txBody>
          </p:sp>
        </p:grpSp>
        <p:sp>
          <p:nvSpPr>
            <p:cNvPr id="1352" name="$79"/>
            <p:cNvSpPr/>
            <p:nvPr/>
          </p:nvSpPr>
          <p:spPr>
            <a:xfrm>
              <a:off x="421956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$79</a:t>
              </a:r>
            </a:p>
          </p:txBody>
        </p:sp>
        <p:sp>
          <p:nvSpPr>
            <p:cNvPr id="1353" name="/Mo"/>
            <p:cNvSpPr/>
            <p:nvPr/>
          </p:nvSpPr>
          <p:spPr>
            <a:xfrm>
              <a:off x="1642988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54" name="Free Setup…"/>
            <p:cNvSpPr/>
            <p:nvPr/>
          </p:nvSpPr>
          <p:spPr>
            <a:xfrm>
              <a:off x="18756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Unlimited</a:t>
              </a:r>
            </a:p>
          </p:txBody>
        </p:sp>
        <p:sp>
          <p:nvSpPr>
            <p:cNvPr id="1355" name="Line"/>
            <p:cNvSpPr/>
            <p:nvPr/>
          </p:nvSpPr>
          <p:spPr>
            <a:xfrm>
              <a:off x="5286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a688f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58" name="Group"/>
            <p:cNvGrpSpPr/>
            <p:nvPr/>
          </p:nvGrpSpPr>
          <p:grpSpPr>
            <a:xfrm>
              <a:off x="9378" y="3903274"/>
              <a:ext cx="2501999" cy="657497"/>
              <a:chOff x="0" y="-1"/>
              <a:chExt cx="2501997" cy="657496"/>
            </a:xfrm>
          </p:grpSpPr>
          <p:sp>
            <p:nvSpPr>
              <p:cNvPr id="1356" name="Rectangle"/>
              <p:cNvSpPr/>
              <p:nvPr/>
            </p:nvSpPr>
            <p:spPr>
              <a:xfrm>
                <a:off x="0" y="-1"/>
                <a:ext cx="2501997" cy="657496"/>
              </a:xfrm>
              <a:prstGeom prst="rect">
                <a:avLst/>
              </a:prstGeom>
              <a:solidFill>
                <a:srgbClr val="a688f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57" name="Buy Now"/>
              <p:cNvSpPr txBox="1"/>
              <p:nvPr/>
            </p:nvSpPr>
            <p:spPr>
              <a:xfrm>
                <a:off x="0" y="157550"/>
                <a:ext cx="2501997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Buy Now</a:t>
                </a:r>
              </a:p>
            </p:txBody>
          </p:sp>
        </p:grpSp>
      </p:grpSp>
      <p:grpSp>
        <p:nvGrpSpPr>
          <p:cNvPr id="1371" name="Group"/>
          <p:cNvGrpSpPr/>
          <p:nvPr/>
        </p:nvGrpSpPr>
        <p:grpSpPr>
          <a:xfrm>
            <a:off x="8821238" y="1491821"/>
            <a:ext cx="2567575" cy="4561360"/>
            <a:chOff x="0" y="0"/>
            <a:chExt cx="2567574" cy="4561359"/>
          </a:xfrm>
        </p:grpSpPr>
        <p:sp>
          <p:nvSpPr>
            <p:cNvPr id="1360" name="Rectangle"/>
            <p:cNvSpPr/>
            <p:nvPr/>
          </p:nvSpPr>
          <p:spPr>
            <a:xfrm>
              <a:off x="8619" y="0"/>
              <a:ext cx="2509527" cy="4561359"/>
            </a:xfrm>
            <a:prstGeom prst="rect">
              <a:avLst/>
            </a:prstGeom>
            <a:solidFill>
              <a:srgbClr val="3b2f4e">
                <a:alpha val="0"/>
              </a:srgbClr>
            </a:solidFill>
            <a:ln w="6350" cap="flat">
              <a:solidFill>
                <a:srgbClr val="7c4efd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4000" b="0">
                  <a:solidFill>
                    <a:srgbClr val="2B2B2B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</p:txBody>
        </p:sp>
        <p:grpSp>
          <p:nvGrpSpPr>
            <p:cNvPr id="1363" name="Group"/>
            <p:cNvGrpSpPr/>
            <p:nvPr/>
          </p:nvGrpSpPr>
          <p:grpSpPr>
            <a:xfrm>
              <a:off x="0" y="443"/>
              <a:ext cx="2516695" cy="399090"/>
              <a:chOff x="0" y="0"/>
              <a:chExt cx="2516694" cy="399088"/>
            </a:xfrm>
          </p:grpSpPr>
          <p:sp>
            <p:nvSpPr>
              <p:cNvPr id="1361" name="Rectangle"/>
              <p:cNvSpPr/>
              <p:nvPr/>
            </p:nvSpPr>
            <p:spPr>
              <a:xfrm>
                <a:off x="7044" y="0"/>
                <a:ext cx="2509650" cy="399088"/>
              </a:xfrm>
              <a:prstGeom prst="rect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62" name="Unlimited"/>
              <p:cNvSpPr/>
              <p:nvPr/>
            </p:nvSpPr>
            <p:spPr>
              <a:xfrm>
                <a:off x="0" y="44477"/>
                <a:ext cx="2511411" cy="3162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sz="1800" dirty="0">
                    <a:solidFill>
                      <a:srgbClr val="fcfcfc"/>
                    </a:solidFill>
                  </a:rPr>
                  <a:t>Unlimited</a:t>
                </a:r>
              </a:p>
            </p:txBody>
          </p:sp>
        </p:grpSp>
        <p:sp>
          <p:nvSpPr>
            <p:cNvPr id="1364" name="$99"/>
            <p:cNvSpPr/>
            <p:nvPr/>
          </p:nvSpPr>
          <p:spPr>
            <a:xfrm>
              <a:off x="425289" y="586489"/>
              <a:ext cx="128590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$99</a:t>
              </a:r>
            </a:p>
          </p:txBody>
        </p:sp>
        <p:sp>
          <p:nvSpPr>
            <p:cNvPr id="1365" name="/Mo"/>
            <p:cNvSpPr/>
            <p:nvPr/>
          </p:nvSpPr>
          <p:spPr>
            <a:xfrm>
              <a:off x="1646321" y="708719"/>
              <a:ext cx="921253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/Mo</a:t>
              </a:r>
            </a:p>
          </p:txBody>
        </p:sp>
        <p:sp>
          <p:nvSpPr>
            <p:cNvPr id="1366" name="Free Setup…"/>
            <p:cNvSpPr/>
            <p:nvPr/>
          </p:nvSpPr>
          <p:spPr>
            <a:xfrm>
              <a:off x="22089" y="1769422"/>
              <a:ext cx="2496057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Free Setup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10GB Disk Space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 email Accounts</a:t>
              </a:r>
            </a:p>
            <a:p>
              <a:pPr algn="ctr"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Unlimited</a:t>
              </a:r>
            </a:p>
          </p:txBody>
        </p:sp>
        <p:sp>
          <p:nvSpPr>
            <p:cNvPr id="1367" name="Line"/>
            <p:cNvSpPr/>
            <p:nvPr/>
          </p:nvSpPr>
          <p:spPr>
            <a:xfrm>
              <a:off x="8619" y="1552870"/>
              <a:ext cx="2509527" cy="1"/>
            </a:xfrm>
            <a:prstGeom prst="line">
              <a:avLst/>
            </a:prstGeom>
            <a:noFill/>
            <a:ln w="6350" cap="flat">
              <a:solidFill>
                <a:srgbClr val="7c4efd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grpSp>
          <p:nvGrpSpPr>
            <p:cNvPr id="1370" name="Group"/>
            <p:cNvGrpSpPr/>
            <p:nvPr/>
          </p:nvGrpSpPr>
          <p:grpSpPr>
            <a:xfrm>
              <a:off x="6387" y="3903274"/>
              <a:ext cx="2507716" cy="657497"/>
              <a:chOff x="0" y="-1"/>
              <a:chExt cx="2507715" cy="657496"/>
            </a:xfrm>
          </p:grpSpPr>
          <p:sp>
            <p:nvSpPr>
              <p:cNvPr id="1368" name="Rectangle"/>
              <p:cNvSpPr/>
              <p:nvPr/>
            </p:nvSpPr>
            <p:spPr>
              <a:xfrm>
                <a:off x="0" y="-1"/>
                <a:ext cx="2507715" cy="657496"/>
              </a:xfrm>
              <a:prstGeom prst="rect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pPr>
                <a:endParaRPr/>
              </a:p>
            </p:txBody>
          </p:sp>
          <p:sp>
            <p:nvSpPr>
              <p:cNvPr id="1369" name="Buy Now"/>
              <p:cNvSpPr txBox="1"/>
              <p:nvPr/>
            </p:nvSpPr>
            <p:spPr>
              <a:xfrm>
                <a:off x="0" y="171997"/>
                <a:ext cx="2507715" cy="3962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45719" tIns="45719" rIns="45719" bIns="45719" numCol="1" anchor="ctr">
                <a:noAutofit/>
              </a:bodyPr>
              <a:lstStyle>
                <a:lvl1pPr algn="ctr">
                  <a:defRPr sz="2000" b="0">
                    <a:solidFill>
                      <a:srgbClr val="F6F8F8"/>
                    </a:solidFill>
                    <a:latin typeface="Roboto Medium"/>
                    <a:ea typeface="Roboto Medium"/>
                    <a:cs typeface="Roboto Medium"/>
                    <a:sym typeface="Roboto Medium"/>
                  </a:defRPr>
                </a:lvl1pPr>
              </a:lstStyle>
              <a:p>
                <a:r>
                  <a:rPr dirty="0">
                    <a:solidFill>
                      <a:srgbClr val="fcfcfc"/>
                    </a:solidFill>
                  </a:rPr>
                  <a:t>Buy Now</a:t>
                </a:r>
              </a:p>
            </p:txBody>
          </p:sp>
        </p:grpSp>
      </p:grpSp>
    </p:spTree>
  </p:cSld>
  <p:clrMapOvr>
    <a:masterClrMapping/>
  </p:clrMapOvr>
  <p:transition spd="slow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26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374" name="Price Table Type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Price Table Type 2</a:t>
            </a:r>
          </a:p>
        </p:txBody>
      </p:sp>
      <p:grpSp>
        <p:nvGrpSpPr>
          <p:cNvPr id="1380" name="Group"/>
          <p:cNvGrpSpPr/>
          <p:nvPr/>
        </p:nvGrpSpPr>
        <p:grpSpPr>
          <a:xfrm>
            <a:off x="834186" y="1878228"/>
            <a:ext cx="2471356" cy="3929449"/>
            <a:chOff x="-1" y="0"/>
            <a:chExt cx="2471354" cy="3929447"/>
          </a:xfrm>
        </p:grpSpPr>
        <p:sp>
          <p:nvSpPr>
            <p:cNvPr id="1375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7c4efd">
                <a:alpha val="9662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76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Disk Space 150GB</a:t>
              </a:r>
            </a:p>
          </p:txBody>
        </p:sp>
        <p:sp>
          <p:nvSpPr>
            <p:cNvPr id="1377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78" name="$2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$29</a:t>
              </a:r>
            </a:p>
          </p:txBody>
        </p:sp>
        <p:sp>
          <p:nvSpPr>
            <p:cNvPr id="1379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/Mo</a:t>
              </a:r>
            </a:p>
          </p:txBody>
        </p:sp>
      </p:grpSp>
      <p:grpSp>
        <p:nvGrpSpPr>
          <p:cNvPr id="1386" name="Group"/>
          <p:cNvGrpSpPr/>
          <p:nvPr/>
        </p:nvGrpSpPr>
        <p:grpSpPr>
          <a:xfrm>
            <a:off x="3418255" y="1594021"/>
            <a:ext cx="2810001" cy="4497862"/>
            <a:chOff x="-1" y="-1"/>
            <a:chExt cx="2810000" cy="4497861"/>
          </a:xfrm>
        </p:grpSpPr>
        <p:sp>
          <p:nvSpPr>
            <p:cNvPr id="1381" name="Rectangle"/>
            <p:cNvSpPr/>
            <p:nvPr/>
          </p:nvSpPr>
          <p:spPr>
            <a:xfrm>
              <a:off x="-1" y="0"/>
              <a:ext cx="2810000" cy="4497860"/>
            </a:xfrm>
            <a:prstGeom prst="rect">
              <a:avLst/>
            </a:prstGeom>
            <a:solidFill>
              <a:srgbClr val="a688fc">
                <a:alpha val="96848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3" name="Rectangle"/>
            <p:cNvSpPr/>
            <p:nvPr/>
          </p:nvSpPr>
          <p:spPr>
            <a:xfrm>
              <a:off x="-1" y="-1"/>
              <a:ext cx="2810000" cy="1470456"/>
            </a:xfrm>
            <a:prstGeom prst="rect">
              <a:avLst/>
            </a:prstGeom>
            <a:solidFill>
              <a:srgbClr val="a688f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4" name="$39"/>
            <p:cNvSpPr txBox="1"/>
            <p:nvPr/>
          </p:nvSpPr>
          <p:spPr>
            <a:xfrm>
              <a:off x="354674" y="248881"/>
              <a:ext cx="1601227" cy="1015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66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$39</a:t>
              </a:r>
            </a:p>
          </p:txBody>
        </p:sp>
        <p:sp>
          <p:nvSpPr>
            <p:cNvPr id="1385" name="/Mo"/>
            <p:cNvSpPr txBox="1"/>
            <p:nvPr/>
          </p:nvSpPr>
          <p:spPr>
            <a:xfrm>
              <a:off x="1861928" y="371104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/Mo</a:t>
              </a:r>
            </a:p>
          </p:txBody>
        </p:sp>
        <p:sp>
          <p:nvSpPr>
            <p:cNvPr id="29" name="/Mo">
              <a:extLst>
                <a:ext uri="{FF2B5EF4-FFF2-40B4-BE49-F238E27FC236}">
                  <a16:creationId xmlns:a16="http://schemas.microsoft.com/office/drawing/2014/main" id="{A9F00229-AB77-9A4D-95A7-34964267A0F0}"/>
                </a:ext>
              </a:extLst>
            </p:cNvPr>
            <p:cNvSpPr txBox="1"/>
            <p:nvPr/>
          </p:nvSpPr>
          <p:spPr>
            <a:xfrm>
              <a:off x="248886" y="1562906"/>
              <a:ext cx="2312417" cy="244682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Free Setup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10GB Disk Space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20 email Accounts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Unlimited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Unlimited Subdomains</a:t>
              </a:r>
            </a:p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rgbClr val="fcfcfc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Disk Space 150GB</a:t>
              </a:r>
            </a:p>
          </p:txBody>
        </p:sp>
      </p:grpSp>
      <p:grpSp>
        <p:nvGrpSpPr>
          <p:cNvPr id="1392" name="Group"/>
          <p:cNvGrpSpPr/>
          <p:nvPr/>
        </p:nvGrpSpPr>
        <p:grpSpPr>
          <a:xfrm>
            <a:off x="6337176" y="1878228"/>
            <a:ext cx="2471355" cy="3929449"/>
            <a:chOff x="-1" y="0"/>
            <a:chExt cx="2471354" cy="3929447"/>
          </a:xfrm>
        </p:grpSpPr>
        <p:sp>
          <p:nvSpPr>
            <p:cNvPr id="1387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7c4efd">
                <a:alpha val="96505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88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Disk Space 150GB</a:t>
              </a:r>
            </a:p>
          </p:txBody>
        </p:sp>
        <p:sp>
          <p:nvSpPr>
            <p:cNvPr id="1389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0" name="$4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$49</a:t>
              </a:r>
            </a:p>
          </p:txBody>
        </p:sp>
        <p:sp>
          <p:nvSpPr>
            <p:cNvPr id="1391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/Mo</a:t>
              </a:r>
            </a:p>
          </p:txBody>
        </p:sp>
      </p:grpSp>
      <p:grpSp>
        <p:nvGrpSpPr>
          <p:cNvPr id="1398" name="Group"/>
          <p:cNvGrpSpPr/>
          <p:nvPr/>
        </p:nvGrpSpPr>
        <p:grpSpPr>
          <a:xfrm>
            <a:off x="8918697" y="1878228"/>
            <a:ext cx="2471355" cy="3929449"/>
            <a:chOff x="-1" y="0"/>
            <a:chExt cx="2471354" cy="3929447"/>
          </a:xfrm>
        </p:grpSpPr>
        <p:sp>
          <p:nvSpPr>
            <p:cNvPr id="1393" name="Rectangle"/>
            <p:cNvSpPr/>
            <p:nvPr/>
          </p:nvSpPr>
          <p:spPr>
            <a:xfrm>
              <a:off x="0" y="0"/>
              <a:ext cx="2471353" cy="3929447"/>
            </a:xfrm>
            <a:prstGeom prst="rect">
              <a:avLst/>
            </a:prstGeom>
            <a:solidFill>
              <a:srgbClr val="7c4efd">
                <a:alpha val="9703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4" name="Free Setup…"/>
            <p:cNvSpPr txBox="1"/>
            <p:nvPr/>
          </p:nvSpPr>
          <p:spPr>
            <a:xfrm>
              <a:off x="185352" y="1360607"/>
              <a:ext cx="2286001" cy="21749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Free Setup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10GB Disk Space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20 email Accounts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Unlimited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Unlimited Subdomains</a:t>
              </a:r>
            </a:p>
            <a:p>
              <a:pPr>
                <a:lnSpc>
                  <a:spcPct val="15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>
                  <a:solidFill>
                    <a:srgbClr val="fcfcfc"/>
                  </a:solidFill>
                </a:rPr>
                <a:t>Disk Space 150GB</a:t>
              </a:r>
            </a:p>
          </p:txBody>
        </p:sp>
        <p:sp>
          <p:nvSpPr>
            <p:cNvPr id="1395" name="Rectangle"/>
            <p:cNvSpPr/>
            <p:nvPr/>
          </p:nvSpPr>
          <p:spPr>
            <a:xfrm>
              <a:off x="-1" y="0"/>
              <a:ext cx="2471353" cy="1186249"/>
            </a:xfrm>
            <a:prstGeom prst="rect">
              <a:avLst/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396" name="$59"/>
            <p:cNvSpPr txBox="1"/>
            <p:nvPr/>
          </p:nvSpPr>
          <p:spPr>
            <a:xfrm>
              <a:off x="185352" y="213898"/>
              <a:ext cx="1285908" cy="830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$59</a:t>
              </a:r>
            </a:p>
          </p:txBody>
        </p:sp>
        <p:sp>
          <p:nvSpPr>
            <p:cNvPr id="1397" name="/Mo"/>
            <p:cNvSpPr txBox="1"/>
            <p:nvPr/>
          </p:nvSpPr>
          <p:spPr>
            <a:xfrm>
              <a:off x="1406384" y="336128"/>
              <a:ext cx="921253" cy="276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>
                <a:lnSpc>
                  <a:spcPct val="100000"/>
                </a:lnSpc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1800" b="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>
                  <a:solidFill>
                    <a:srgbClr val="fcfcfc"/>
                  </a:solidFill>
                </a:rPr>
                <a:t>/Mo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27</a:t>
            </a:fld>
            <a:endParaRPr dirty="0"/>
          </a:p>
        </p:txBody>
      </p:sp>
      <p:sp>
        <p:nvSpPr>
          <p:cNvPr id="1401" name="Additional Slides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Additional Slides 1</a:t>
            </a:r>
          </a:p>
        </p:txBody>
      </p:sp>
      <p:grpSp>
        <p:nvGrpSpPr>
          <p:cNvPr id="1406" name="Group"/>
          <p:cNvGrpSpPr/>
          <p:nvPr/>
        </p:nvGrpSpPr>
        <p:grpSpPr>
          <a:xfrm>
            <a:off x="1543514" y="1677320"/>
            <a:ext cx="2951754" cy="1999561"/>
            <a:chOff x="0" y="0"/>
            <a:chExt cx="2951752" cy="1999559"/>
          </a:xfrm>
        </p:grpSpPr>
        <p:grpSp>
          <p:nvGrpSpPr>
            <p:cNvPr id="140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0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03" name="01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01</a:t>
                </a:r>
              </a:p>
            </p:txBody>
          </p:sp>
        </p:grpSp>
        <p:sp>
          <p:nvSpPr>
            <p:cNvPr id="1405" name="Service 01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11" name="Group"/>
          <p:cNvGrpSpPr/>
          <p:nvPr/>
        </p:nvGrpSpPr>
        <p:grpSpPr>
          <a:xfrm>
            <a:off x="4704970" y="1677320"/>
            <a:ext cx="2951754" cy="1999561"/>
            <a:chOff x="0" y="0"/>
            <a:chExt cx="2951752" cy="1999559"/>
          </a:xfrm>
        </p:grpSpPr>
        <p:grpSp>
          <p:nvGrpSpPr>
            <p:cNvPr id="140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0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08" name="02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02</a:t>
                </a:r>
              </a:p>
            </p:txBody>
          </p:sp>
        </p:grpSp>
        <p:sp>
          <p:nvSpPr>
            <p:cNvPr id="1410" name="Service 02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16" name="Group"/>
          <p:cNvGrpSpPr/>
          <p:nvPr/>
        </p:nvGrpSpPr>
        <p:grpSpPr>
          <a:xfrm>
            <a:off x="7866428" y="1677320"/>
            <a:ext cx="2951754" cy="1999561"/>
            <a:chOff x="0" y="0"/>
            <a:chExt cx="2951752" cy="1999559"/>
          </a:xfrm>
        </p:grpSpPr>
        <p:grpSp>
          <p:nvGrpSpPr>
            <p:cNvPr id="141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1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13" name="03"/>
              <p:cNvSpPr txBox="1"/>
              <p:nvPr/>
            </p:nvSpPr>
            <p:spPr>
              <a:xfrm>
                <a:off x="149431" y="34228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03</a:t>
                </a:r>
              </a:p>
            </p:txBody>
          </p:sp>
        </p:grpSp>
        <p:sp>
          <p:nvSpPr>
            <p:cNvPr id="1415" name="Service 03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Lorem Ipsum simply dummy text of the printing.</a:t>
              </a:r>
            </a:p>
          </p:txBody>
        </p:sp>
      </p:grpSp>
      <p:grpSp>
        <p:nvGrpSpPr>
          <p:cNvPr id="1421" name="Group"/>
          <p:cNvGrpSpPr/>
          <p:nvPr/>
        </p:nvGrpSpPr>
        <p:grpSpPr>
          <a:xfrm>
            <a:off x="1543514" y="4037462"/>
            <a:ext cx="2951754" cy="1999560"/>
            <a:chOff x="0" y="0"/>
            <a:chExt cx="2951752" cy="1999559"/>
          </a:xfrm>
        </p:grpSpPr>
        <p:grpSp>
          <p:nvGrpSpPr>
            <p:cNvPr id="141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1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18" name="04"/>
              <p:cNvSpPr txBox="1"/>
              <p:nvPr/>
            </p:nvSpPr>
            <p:spPr>
              <a:xfrm>
                <a:off x="149431" y="307775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04</a:t>
                </a:r>
              </a:p>
            </p:txBody>
          </p:sp>
        </p:grpSp>
        <p:sp>
          <p:nvSpPr>
            <p:cNvPr id="1420" name="Service 01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26" name="Group"/>
          <p:cNvGrpSpPr/>
          <p:nvPr/>
        </p:nvGrpSpPr>
        <p:grpSpPr>
          <a:xfrm>
            <a:off x="4704970" y="4037462"/>
            <a:ext cx="2951754" cy="1999560"/>
            <a:chOff x="0" y="0"/>
            <a:chExt cx="2951752" cy="1999559"/>
          </a:xfrm>
        </p:grpSpPr>
        <p:grpSp>
          <p:nvGrpSpPr>
            <p:cNvPr id="1424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2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23" name="05"/>
              <p:cNvSpPr txBox="1"/>
              <p:nvPr/>
            </p:nvSpPr>
            <p:spPr>
              <a:xfrm>
                <a:off x="149431" y="307775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05</a:t>
                </a:r>
              </a:p>
            </p:txBody>
          </p:sp>
        </p:grpSp>
        <p:sp>
          <p:nvSpPr>
            <p:cNvPr id="1425" name="Service 02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31" name="Group"/>
          <p:cNvGrpSpPr/>
          <p:nvPr/>
        </p:nvGrpSpPr>
        <p:grpSpPr>
          <a:xfrm>
            <a:off x="7866428" y="4037462"/>
            <a:ext cx="2951754" cy="1999560"/>
            <a:chOff x="0" y="0"/>
            <a:chExt cx="2951752" cy="1999559"/>
          </a:xfrm>
        </p:grpSpPr>
        <p:grpSp>
          <p:nvGrpSpPr>
            <p:cNvPr id="1429" name="Group"/>
            <p:cNvGrpSpPr/>
            <p:nvPr/>
          </p:nvGrpSpPr>
          <p:grpSpPr>
            <a:xfrm>
              <a:off x="965686" y="0"/>
              <a:ext cx="1020384" cy="1020383"/>
              <a:chOff x="0" y="0"/>
              <a:chExt cx="1020382" cy="1020382"/>
            </a:xfrm>
          </p:grpSpPr>
          <p:sp>
            <p:nvSpPr>
              <p:cNvPr id="1427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28" name="06"/>
              <p:cNvSpPr txBox="1"/>
              <p:nvPr/>
            </p:nvSpPr>
            <p:spPr>
              <a:xfrm>
                <a:off x="149431" y="310150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6F8F8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06</a:t>
                </a:r>
              </a:p>
            </p:txBody>
          </p:sp>
        </p:grpSp>
        <p:sp>
          <p:nvSpPr>
            <p:cNvPr id="1430" name="Service 03…"/>
            <p:cNvSpPr txBox="1"/>
            <p:nvPr/>
          </p:nvSpPr>
          <p:spPr>
            <a:xfrm>
              <a:off x="0" y="1209390"/>
              <a:ext cx="2951752" cy="7901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600"/>
                            </p:stCondLst>
                            <p:childTnLst>
                              <p:par>
                                <p:cTn id="25" presetID="2" presetClass="entr" presetSubtype="4" fill="hold" grpId="5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800"/>
                            </p:stCondLst>
                            <p:childTnLst>
                              <p:par>
                                <p:cTn id="30" presetID="2" presetClass="entr" presetSubtype="4" fill="hold" grpId="6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6" grpId="1" animBg="1" advAuto="0"/>
      <p:bldP spid="1411" grpId="2" animBg="1" advAuto="0"/>
      <p:bldP spid="1416" grpId="3" animBg="1" advAuto="0"/>
      <p:bldP spid="1421" grpId="4" animBg="1" advAuto="0"/>
      <p:bldP spid="1426" grpId="5" animBg="1" advAuto="0"/>
      <p:bldP spid="1431" grpId="6" animBg="1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28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434" name="Additional Slides 2"/>
          <p:cNvSpPr txBox="1">
            <a:spLocks noGrp="1"/>
          </p:cNvSpPr>
          <p:nvPr>
            <p:ph type="title"/>
          </p:nvPr>
        </p:nvSpPr>
        <p:spPr>
          <a:xfrm>
            <a:off x="895346" y="1072694"/>
            <a:ext cx="10448157" cy="867316"/>
          </a:xfrm>
          <a:prstGeom prst="rect">
            <a:avLst/>
          </a:prstGeom>
        </p:spPr>
        <p:txBody>
          <a:bodyPr/>
          <a:lstStyle>
            <a:lvl1pPr defTabSz="877823">
              <a:defRPr sz="5184"/>
            </a:lvl1pPr>
          </a:lstStyle>
          <a:p>
            <a:r>
              <a:rPr dirty="0">
                <a:solidFill>
                  <a:srgbClr val="3b2f4e"/>
                </a:solidFill>
              </a:rPr>
              <a:t>Additional Slides 2</a:t>
            </a:r>
          </a:p>
        </p:txBody>
      </p:sp>
      <p:grpSp>
        <p:nvGrpSpPr>
          <p:cNvPr id="1439" name="Group"/>
          <p:cNvGrpSpPr/>
          <p:nvPr/>
        </p:nvGrpSpPr>
        <p:grpSpPr>
          <a:xfrm>
            <a:off x="1318639" y="2510715"/>
            <a:ext cx="2091967" cy="2215461"/>
            <a:chOff x="0" y="0"/>
            <a:chExt cx="2091965" cy="2215459"/>
          </a:xfrm>
        </p:grpSpPr>
        <p:grpSp>
          <p:nvGrpSpPr>
            <p:cNvPr id="1437" name="Group"/>
            <p:cNvGrpSpPr/>
            <p:nvPr/>
          </p:nvGrpSpPr>
          <p:grpSpPr>
            <a:xfrm>
              <a:off x="535791" y="0"/>
              <a:ext cx="1020384" cy="1020383"/>
              <a:chOff x="-1" y="0"/>
              <a:chExt cx="1020382" cy="1020382"/>
            </a:xfrm>
          </p:grpSpPr>
          <p:sp>
            <p:nvSpPr>
              <p:cNvPr id="1435" name="Circle"/>
              <p:cNvSpPr/>
              <p:nvPr/>
            </p:nvSpPr>
            <p:spPr>
              <a:xfrm>
                <a:off x="-1" y="0"/>
                <a:ext cx="1020382" cy="1020382"/>
              </a:xfrm>
              <a:prstGeom prst="ellipse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36" name="01"/>
              <p:cNvSpPr txBox="1"/>
              <p:nvPr/>
            </p:nvSpPr>
            <p:spPr>
              <a:xfrm>
                <a:off x="149429" y="327666"/>
                <a:ext cx="721520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01</a:t>
                </a:r>
              </a:p>
            </p:txBody>
          </p:sp>
        </p:grpSp>
        <p:sp>
          <p:nvSpPr>
            <p:cNvPr id="1438" name="Service 01…"/>
            <p:cNvSpPr txBox="1"/>
            <p:nvPr/>
          </p:nvSpPr>
          <p:spPr>
            <a:xfrm>
              <a:off x="0" y="1209390"/>
              <a:ext cx="2091965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01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44" name="Group"/>
          <p:cNvGrpSpPr/>
          <p:nvPr/>
        </p:nvGrpSpPr>
        <p:grpSpPr>
          <a:xfrm>
            <a:off x="3680088" y="2510715"/>
            <a:ext cx="2169854" cy="2215461"/>
            <a:chOff x="0" y="0"/>
            <a:chExt cx="2169853" cy="2215459"/>
          </a:xfrm>
        </p:grpSpPr>
        <p:grpSp>
          <p:nvGrpSpPr>
            <p:cNvPr id="1442" name="Group"/>
            <p:cNvGrpSpPr/>
            <p:nvPr/>
          </p:nvGrpSpPr>
          <p:grpSpPr>
            <a:xfrm>
              <a:off x="574736" y="0"/>
              <a:ext cx="1020384" cy="1020383"/>
              <a:chOff x="0" y="0"/>
              <a:chExt cx="1020382" cy="1020382"/>
            </a:xfrm>
          </p:grpSpPr>
          <p:sp>
            <p:nvSpPr>
              <p:cNvPr id="1440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41" name="02"/>
              <p:cNvSpPr txBox="1"/>
              <p:nvPr/>
            </p:nvSpPr>
            <p:spPr>
              <a:xfrm>
                <a:off x="149431" y="32766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02</a:t>
                </a:r>
              </a:p>
            </p:txBody>
          </p:sp>
        </p:grpSp>
        <p:sp>
          <p:nvSpPr>
            <p:cNvPr id="1443" name="Service 02…"/>
            <p:cNvSpPr txBox="1"/>
            <p:nvPr/>
          </p:nvSpPr>
          <p:spPr>
            <a:xfrm>
              <a:off x="0" y="1209390"/>
              <a:ext cx="2169853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02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grpSp>
        <p:nvGrpSpPr>
          <p:cNvPr id="1449" name="Group"/>
          <p:cNvGrpSpPr/>
          <p:nvPr/>
        </p:nvGrpSpPr>
        <p:grpSpPr>
          <a:xfrm>
            <a:off x="6119424" y="2510715"/>
            <a:ext cx="2173600" cy="2215461"/>
            <a:chOff x="0" y="0"/>
            <a:chExt cx="2173598" cy="2215459"/>
          </a:xfrm>
        </p:grpSpPr>
        <p:grpSp>
          <p:nvGrpSpPr>
            <p:cNvPr id="1447" name="Group"/>
            <p:cNvGrpSpPr/>
            <p:nvPr/>
          </p:nvGrpSpPr>
          <p:grpSpPr>
            <a:xfrm>
              <a:off x="576608" y="0"/>
              <a:ext cx="1020384" cy="1020383"/>
              <a:chOff x="0" y="0"/>
              <a:chExt cx="1020382" cy="1020382"/>
            </a:xfrm>
          </p:grpSpPr>
          <p:sp>
            <p:nvSpPr>
              <p:cNvPr id="1445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46" name="03"/>
              <p:cNvSpPr txBox="1"/>
              <p:nvPr/>
            </p:nvSpPr>
            <p:spPr>
              <a:xfrm>
                <a:off x="149430" y="327666"/>
                <a:ext cx="721519" cy="497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03</a:t>
                </a:r>
              </a:p>
            </p:txBody>
          </p:sp>
        </p:grpSp>
        <p:sp>
          <p:nvSpPr>
            <p:cNvPr id="1448" name="Service 03…"/>
            <p:cNvSpPr txBox="1"/>
            <p:nvPr/>
          </p:nvSpPr>
          <p:spPr>
            <a:xfrm>
              <a:off x="0" y="1209390"/>
              <a:ext cx="2173598" cy="10060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03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  <p:sp>
        <p:nvSpPr>
          <p:cNvPr id="1450" name="When an unknown printer took a galley of type and scrambled it to make a type specimen book. It has survived not only five centuries, but also the leap into electronic typesetting, remaining essentially unchanged. It was popularised in the 1960s with the"/>
          <p:cNvSpPr txBox="1"/>
          <p:nvPr/>
        </p:nvSpPr>
        <p:spPr>
          <a:xfrm>
            <a:off x="895346" y="5311192"/>
            <a:ext cx="10534654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5000"/>
              </a:lnSpc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dirty="0" err="1"/>
              <a:t>popularised</a:t>
            </a:r>
            <a:r>
              <a:rPr dirty="0"/>
              <a:t> in the 1960s with the release of </a:t>
            </a:r>
            <a:r>
              <a:rPr dirty="0" err="1"/>
              <a:t>Letraset</a:t>
            </a:r>
            <a:r>
              <a:rPr dirty="0"/>
              <a:t> sheets.</a:t>
            </a:r>
          </a:p>
        </p:txBody>
      </p:sp>
      <p:sp>
        <p:nvSpPr>
          <p:cNvPr id="1451" name="Line"/>
          <p:cNvSpPr/>
          <p:nvPr/>
        </p:nvSpPr>
        <p:spPr>
          <a:xfrm>
            <a:off x="895346" y="5177480"/>
            <a:ext cx="10534654" cy="1"/>
          </a:xfrm>
          <a:prstGeom prst="line">
            <a:avLst/>
          </a:prstGeom>
          <a:ln w="6350">
            <a:solidFill>
              <a:srgbClr val="3b2f4e">
                <a:alpha val="20000"/>
              </a:srgbClr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56" name="Group"/>
          <p:cNvGrpSpPr/>
          <p:nvPr/>
        </p:nvGrpSpPr>
        <p:grpSpPr>
          <a:xfrm>
            <a:off x="8623269" y="2507234"/>
            <a:ext cx="2115370" cy="1209392"/>
            <a:chOff x="0" y="0"/>
            <a:chExt cx="2115368" cy="1209391"/>
          </a:xfrm>
        </p:grpSpPr>
        <p:grpSp>
          <p:nvGrpSpPr>
            <p:cNvPr id="1454" name="Group"/>
            <p:cNvGrpSpPr/>
            <p:nvPr/>
          </p:nvGrpSpPr>
          <p:grpSpPr>
            <a:xfrm>
              <a:off x="547492" y="0"/>
              <a:ext cx="1020384" cy="1020383"/>
              <a:chOff x="0" y="0"/>
              <a:chExt cx="1020382" cy="1020382"/>
            </a:xfrm>
          </p:grpSpPr>
          <p:sp>
            <p:nvSpPr>
              <p:cNvPr id="1452" name="Circle"/>
              <p:cNvSpPr/>
              <p:nvPr/>
            </p:nvSpPr>
            <p:spPr>
              <a:xfrm>
                <a:off x="0" y="0"/>
                <a:ext cx="1020382" cy="1020382"/>
              </a:xfrm>
              <a:prstGeom prst="ellipse">
                <a:avLst/>
              </a:prstGeom>
              <a:solidFill>
                <a:srgbClr val="7c4efd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lnSpc>
                    <a:spcPct val="100000"/>
                  </a:lnSpc>
                  <a:defRPr sz="4000" b="0">
                    <a:solidFill>
                      <a:srgbClr val="FFFFFF"/>
                    </a:solidFill>
                    <a:latin typeface="Roboto Light"/>
                    <a:ea typeface="Roboto Light"/>
                    <a:cs typeface="Roboto Light"/>
                    <a:sym typeface="Roboto Light"/>
                  </a:defRPr>
                </a:pPr>
                <a:endParaRPr/>
              </a:p>
            </p:txBody>
          </p:sp>
          <p:sp>
            <p:nvSpPr>
              <p:cNvPr id="1453" name="04"/>
              <p:cNvSpPr/>
              <p:nvPr/>
            </p:nvSpPr>
            <p:spPr>
              <a:xfrm>
                <a:off x="149431" y="318772"/>
                <a:ext cx="721519" cy="4975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>
                  <a:defRPr sz="4000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Helvetica"/>
                  </a:defRPr>
                </a:lvl1pPr>
              </a:lstStyle>
              <a:p>
                <a:r>
                  <a:rPr b="0" dirty="0">
                    <a:solidFill>
                      <a:srgbClr val="fcfcfc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04</a:t>
                </a:r>
              </a:p>
            </p:txBody>
          </p:sp>
        </p:grpSp>
        <p:sp>
          <p:nvSpPr>
            <p:cNvPr id="1455" name="Service 04…"/>
            <p:cNvSpPr/>
            <p:nvPr/>
          </p:nvSpPr>
          <p:spPr>
            <a:xfrm>
              <a:off x="0" y="1209390"/>
              <a:ext cx="2115368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ts val="1700"/>
                </a:lnSpc>
                <a:spcBef>
                  <a:spcPts val="400"/>
                </a:spcBef>
                <a:defRPr sz="2000" b="0">
                  <a:latin typeface="Roboto Medium"/>
                  <a:ea typeface="Roboto Medium"/>
                  <a:cs typeface="Roboto Medium"/>
                  <a:sym typeface="Roboto Medium"/>
                </a:defRPr>
              </a:pPr>
              <a:r>
                <a:rPr dirty="0"/>
                <a:t>Service 04</a:t>
              </a:r>
            </a:p>
            <a:p>
              <a:pPr algn="ctr">
                <a:lnSpc>
                  <a:spcPts val="1700"/>
                </a:lnSpc>
                <a:spcBef>
                  <a:spcPts val="4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simply dummy text of the printing.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2" nodeType="after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4" fill="hold" grpId="4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9" grpId="1" animBg="1" advAuto="0"/>
      <p:bldP spid="1444" grpId="2" animBg="1" advAuto="0"/>
      <p:bldP spid="1449" grpId="3" animBg="1" advAuto="0"/>
      <p:bldP spid="1450" grpId="0" animBg="1"/>
      <p:bldP spid="1451" grpId="0" animBg="1"/>
      <p:bldP spid="1456" grpId="4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29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459" name="Diverging Diagram 1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Diverging Diagram 1</a:t>
            </a:r>
          </a:p>
        </p:txBody>
      </p:sp>
      <p:sp>
        <p:nvSpPr>
          <p:cNvPr id="1460" name="Arrow"/>
          <p:cNvSpPr/>
          <p:nvPr/>
        </p:nvSpPr>
        <p:spPr>
          <a:xfrm rot="16200000">
            <a:off x="5761809" y="2679106"/>
            <a:ext cx="458067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61" name="Arrow"/>
          <p:cNvSpPr/>
          <p:nvPr/>
        </p:nvSpPr>
        <p:spPr>
          <a:xfrm rot="1800000">
            <a:off x="6636519" y="4209303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62" name="Arrow"/>
          <p:cNvSpPr/>
          <p:nvPr/>
        </p:nvSpPr>
        <p:spPr>
          <a:xfrm rot="9000000">
            <a:off x="4915518" y="4220183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65" name="Group"/>
          <p:cNvGrpSpPr/>
          <p:nvPr/>
        </p:nvGrpSpPr>
        <p:grpSpPr>
          <a:xfrm>
            <a:off x="5145471" y="3086323"/>
            <a:ext cx="1700118" cy="1700118"/>
            <a:chOff x="0" y="0"/>
            <a:chExt cx="1700116" cy="1700116"/>
          </a:xfrm>
        </p:grpSpPr>
        <p:sp>
          <p:nvSpPr>
            <p:cNvPr id="1463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464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Company</a:t>
              </a:r>
            </a:p>
          </p:txBody>
        </p:sp>
      </p:grpSp>
      <p:grpSp>
        <p:nvGrpSpPr>
          <p:cNvPr id="1468" name="Group"/>
          <p:cNvGrpSpPr/>
          <p:nvPr/>
        </p:nvGrpSpPr>
        <p:grpSpPr>
          <a:xfrm>
            <a:off x="5293002" y="1210245"/>
            <a:ext cx="1405056" cy="1405056"/>
            <a:chOff x="0" y="0"/>
            <a:chExt cx="1405054" cy="1405054"/>
          </a:xfrm>
        </p:grpSpPr>
        <p:sp>
          <p:nvSpPr>
            <p:cNvPr id="1466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67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471" name="Group"/>
          <p:cNvGrpSpPr/>
          <p:nvPr/>
        </p:nvGrpSpPr>
        <p:grpSpPr>
          <a:xfrm>
            <a:off x="3475352" y="4521479"/>
            <a:ext cx="1405056" cy="1405056"/>
            <a:chOff x="0" y="0"/>
            <a:chExt cx="1405054" cy="1405054"/>
          </a:xfrm>
        </p:grpSpPr>
        <p:sp>
          <p:nvSpPr>
            <p:cNvPr id="1469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70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474" name="Group"/>
          <p:cNvGrpSpPr/>
          <p:nvPr/>
        </p:nvGrpSpPr>
        <p:grpSpPr>
          <a:xfrm>
            <a:off x="7110651" y="4521479"/>
            <a:ext cx="1405056" cy="1405056"/>
            <a:chOff x="0" y="0"/>
            <a:chExt cx="1405054" cy="1405054"/>
          </a:xfrm>
        </p:grpSpPr>
        <p:sp>
          <p:nvSpPr>
            <p:cNvPr id="1472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73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laudio-schwarz-purzlbaum-FMJAYeRwtDY-unsplash.jpg" descr="claudio-schwarz-purzlbaum-FMJAYeRwtDY-unsplash.jpg">
            <a:extLst>
              <a:ext uri="{FF2B5EF4-FFF2-40B4-BE49-F238E27FC236}">
                <a16:creationId xmlns:a16="http://schemas.microsoft.com/office/drawing/2014/main" id="{09023925-BA25-7D48-B19D-E4E0DB2544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33" r="7132" b="2"/>
          <a:stretch>
            <a:fillRect/>
          </a:stretch>
        </p:blipFill>
        <p:spPr>
          <a:xfrm flipH="1">
            <a:off x="4557542" y="-1092494"/>
            <a:ext cx="8708550" cy="67750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8" extrusionOk="0">
                <a:moveTo>
                  <a:pt x="16255" y="1"/>
                </a:moveTo>
                <a:cubicBezTo>
                  <a:pt x="16019" y="1"/>
                  <a:pt x="15754" y="4"/>
                  <a:pt x="15468" y="9"/>
                </a:cubicBezTo>
                <a:cubicBezTo>
                  <a:pt x="14228" y="9"/>
                  <a:pt x="12500" y="80"/>
                  <a:pt x="11106" y="277"/>
                </a:cubicBezTo>
                <a:cubicBezTo>
                  <a:pt x="7901" y="707"/>
                  <a:pt x="2006" y="2767"/>
                  <a:pt x="2006" y="2767"/>
                </a:cubicBezTo>
                <a:cubicBezTo>
                  <a:pt x="2006" y="2785"/>
                  <a:pt x="1978" y="2804"/>
                  <a:pt x="1978" y="2821"/>
                </a:cubicBezTo>
                <a:cubicBezTo>
                  <a:pt x="1923" y="2839"/>
                  <a:pt x="1895" y="2858"/>
                  <a:pt x="1895" y="2876"/>
                </a:cubicBezTo>
                <a:cubicBezTo>
                  <a:pt x="1895" y="2912"/>
                  <a:pt x="1839" y="2983"/>
                  <a:pt x="1797" y="2983"/>
                </a:cubicBezTo>
                <a:cubicBezTo>
                  <a:pt x="1672" y="3001"/>
                  <a:pt x="1561" y="3018"/>
                  <a:pt x="1436" y="3054"/>
                </a:cubicBezTo>
                <a:cubicBezTo>
                  <a:pt x="1380" y="3036"/>
                  <a:pt x="1352" y="3054"/>
                  <a:pt x="1380" y="3108"/>
                </a:cubicBezTo>
                <a:cubicBezTo>
                  <a:pt x="1491" y="3287"/>
                  <a:pt x="1588" y="3448"/>
                  <a:pt x="1686" y="3627"/>
                </a:cubicBezTo>
                <a:cubicBezTo>
                  <a:pt x="1672" y="3663"/>
                  <a:pt x="1616" y="3753"/>
                  <a:pt x="1588" y="3789"/>
                </a:cubicBezTo>
                <a:cubicBezTo>
                  <a:pt x="1547" y="3825"/>
                  <a:pt x="1505" y="3878"/>
                  <a:pt x="1463" y="3914"/>
                </a:cubicBezTo>
                <a:cubicBezTo>
                  <a:pt x="1463" y="3968"/>
                  <a:pt x="1491" y="3968"/>
                  <a:pt x="1505" y="3932"/>
                </a:cubicBezTo>
                <a:cubicBezTo>
                  <a:pt x="1589" y="3932"/>
                  <a:pt x="1659" y="3950"/>
                  <a:pt x="1742" y="3950"/>
                </a:cubicBezTo>
                <a:cubicBezTo>
                  <a:pt x="1742" y="3950"/>
                  <a:pt x="1686" y="4057"/>
                  <a:pt x="1672" y="4075"/>
                </a:cubicBezTo>
                <a:cubicBezTo>
                  <a:pt x="836" y="6046"/>
                  <a:pt x="2133" y="5294"/>
                  <a:pt x="3470" y="4685"/>
                </a:cubicBezTo>
                <a:cubicBezTo>
                  <a:pt x="3512" y="4649"/>
                  <a:pt x="3567" y="4667"/>
                  <a:pt x="3581" y="4703"/>
                </a:cubicBezTo>
                <a:cubicBezTo>
                  <a:pt x="3637" y="4757"/>
                  <a:pt x="3679" y="4792"/>
                  <a:pt x="3721" y="4828"/>
                </a:cubicBezTo>
                <a:cubicBezTo>
                  <a:pt x="3707" y="4864"/>
                  <a:pt x="3735" y="4883"/>
                  <a:pt x="3777" y="4883"/>
                </a:cubicBezTo>
                <a:cubicBezTo>
                  <a:pt x="3860" y="4865"/>
                  <a:pt x="3943" y="4828"/>
                  <a:pt x="4027" y="4810"/>
                </a:cubicBezTo>
                <a:cubicBezTo>
                  <a:pt x="4069" y="4792"/>
                  <a:pt x="4083" y="4811"/>
                  <a:pt x="4055" y="4846"/>
                </a:cubicBezTo>
                <a:cubicBezTo>
                  <a:pt x="4027" y="4936"/>
                  <a:pt x="4000" y="5007"/>
                  <a:pt x="3972" y="5115"/>
                </a:cubicBezTo>
                <a:cubicBezTo>
                  <a:pt x="3944" y="5151"/>
                  <a:pt x="3957" y="5169"/>
                  <a:pt x="4013" y="5169"/>
                </a:cubicBezTo>
                <a:cubicBezTo>
                  <a:pt x="4069" y="5169"/>
                  <a:pt x="4139" y="5169"/>
                  <a:pt x="4209" y="5169"/>
                </a:cubicBezTo>
                <a:cubicBezTo>
                  <a:pt x="4251" y="5169"/>
                  <a:pt x="4264" y="5186"/>
                  <a:pt x="4222" y="5204"/>
                </a:cubicBezTo>
                <a:cubicBezTo>
                  <a:pt x="3790" y="5455"/>
                  <a:pt x="3359" y="5706"/>
                  <a:pt x="2899" y="5975"/>
                </a:cubicBezTo>
                <a:cubicBezTo>
                  <a:pt x="2857" y="5993"/>
                  <a:pt x="2857" y="6011"/>
                  <a:pt x="2913" y="6011"/>
                </a:cubicBezTo>
                <a:cubicBezTo>
                  <a:pt x="2941" y="6011"/>
                  <a:pt x="2969" y="5993"/>
                  <a:pt x="3024" y="5993"/>
                </a:cubicBezTo>
                <a:cubicBezTo>
                  <a:pt x="3080" y="5993"/>
                  <a:pt x="3122" y="6011"/>
                  <a:pt x="3136" y="6029"/>
                </a:cubicBezTo>
                <a:cubicBezTo>
                  <a:pt x="3136" y="6065"/>
                  <a:pt x="3135" y="6118"/>
                  <a:pt x="3163" y="6100"/>
                </a:cubicBezTo>
                <a:cubicBezTo>
                  <a:pt x="3177" y="6100"/>
                  <a:pt x="3219" y="6119"/>
                  <a:pt x="3191" y="6136"/>
                </a:cubicBezTo>
                <a:cubicBezTo>
                  <a:pt x="3163" y="6172"/>
                  <a:pt x="3164" y="6297"/>
                  <a:pt x="3150" y="6333"/>
                </a:cubicBezTo>
                <a:cubicBezTo>
                  <a:pt x="3220" y="6351"/>
                  <a:pt x="3302" y="6369"/>
                  <a:pt x="3372" y="6369"/>
                </a:cubicBezTo>
                <a:cubicBezTo>
                  <a:pt x="3386" y="6423"/>
                  <a:pt x="3358" y="6458"/>
                  <a:pt x="3317" y="6476"/>
                </a:cubicBezTo>
                <a:cubicBezTo>
                  <a:pt x="3038" y="6637"/>
                  <a:pt x="2745" y="6763"/>
                  <a:pt x="2467" y="6906"/>
                </a:cubicBezTo>
                <a:cubicBezTo>
                  <a:pt x="3303" y="6763"/>
                  <a:pt x="4083" y="6619"/>
                  <a:pt x="4850" y="6458"/>
                </a:cubicBezTo>
                <a:cubicBezTo>
                  <a:pt x="4209" y="6745"/>
                  <a:pt x="3525" y="7031"/>
                  <a:pt x="2842" y="7336"/>
                </a:cubicBezTo>
                <a:cubicBezTo>
                  <a:pt x="3483" y="7246"/>
                  <a:pt x="4097" y="7121"/>
                  <a:pt x="4710" y="7031"/>
                </a:cubicBezTo>
                <a:cubicBezTo>
                  <a:pt x="4766" y="7013"/>
                  <a:pt x="4780" y="7050"/>
                  <a:pt x="4738" y="7067"/>
                </a:cubicBezTo>
                <a:cubicBezTo>
                  <a:pt x="4711" y="7103"/>
                  <a:pt x="4669" y="7157"/>
                  <a:pt x="4627" y="7175"/>
                </a:cubicBezTo>
                <a:cubicBezTo>
                  <a:pt x="4460" y="7300"/>
                  <a:pt x="4293" y="7408"/>
                  <a:pt x="4111" y="7516"/>
                </a:cubicBezTo>
                <a:cubicBezTo>
                  <a:pt x="4070" y="7534"/>
                  <a:pt x="4069" y="7534"/>
                  <a:pt x="4124" y="7534"/>
                </a:cubicBezTo>
                <a:cubicBezTo>
                  <a:pt x="4124" y="7534"/>
                  <a:pt x="4139" y="7534"/>
                  <a:pt x="4153" y="7534"/>
                </a:cubicBezTo>
                <a:cubicBezTo>
                  <a:pt x="4208" y="7534"/>
                  <a:pt x="4208" y="7552"/>
                  <a:pt x="4153" y="7570"/>
                </a:cubicBezTo>
                <a:cubicBezTo>
                  <a:pt x="3428" y="7892"/>
                  <a:pt x="2648" y="8251"/>
                  <a:pt x="1840" y="8591"/>
                </a:cubicBezTo>
                <a:cubicBezTo>
                  <a:pt x="1798" y="8609"/>
                  <a:pt x="1798" y="8626"/>
                  <a:pt x="1840" y="8626"/>
                </a:cubicBezTo>
                <a:cubicBezTo>
                  <a:pt x="1909" y="8698"/>
                  <a:pt x="1965" y="8734"/>
                  <a:pt x="2021" y="8769"/>
                </a:cubicBezTo>
                <a:cubicBezTo>
                  <a:pt x="2062" y="8769"/>
                  <a:pt x="2062" y="8770"/>
                  <a:pt x="2021" y="8788"/>
                </a:cubicBezTo>
                <a:cubicBezTo>
                  <a:pt x="1700" y="8985"/>
                  <a:pt x="1365" y="9182"/>
                  <a:pt x="1017" y="9397"/>
                </a:cubicBezTo>
                <a:cubicBezTo>
                  <a:pt x="961" y="9433"/>
                  <a:pt x="975" y="9433"/>
                  <a:pt x="1017" y="9415"/>
                </a:cubicBezTo>
                <a:cubicBezTo>
                  <a:pt x="1518" y="9290"/>
                  <a:pt x="1979" y="9182"/>
                  <a:pt x="2439" y="9056"/>
                </a:cubicBezTo>
                <a:cubicBezTo>
                  <a:pt x="2480" y="9056"/>
                  <a:pt x="2509" y="9075"/>
                  <a:pt x="2481" y="9110"/>
                </a:cubicBezTo>
                <a:cubicBezTo>
                  <a:pt x="2411" y="9200"/>
                  <a:pt x="2342" y="9271"/>
                  <a:pt x="2286" y="9343"/>
                </a:cubicBezTo>
                <a:cubicBezTo>
                  <a:pt x="2244" y="9397"/>
                  <a:pt x="2257" y="9415"/>
                  <a:pt x="2313" y="9415"/>
                </a:cubicBezTo>
                <a:cubicBezTo>
                  <a:pt x="2369" y="9451"/>
                  <a:pt x="2453" y="9487"/>
                  <a:pt x="2509" y="9522"/>
                </a:cubicBezTo>
                <a:cubicBezTo>
                  <a:pt x="2565" y="9504"/>
                  <a:pt x="2592" y="9486"/>
                  <a:pt x="2592" y="9504"/>
                </a:cubicBezTo>
                <a:cubicBezTo>
                  <a:pt x="2592" y="9504"/>
                  <a:pt x="2620" y="9522"/>
                  <a:pt x="2662" y="9522"/>
                </a:cubicBezTo>
                <a:cubicBezTo>
                  <a:pt x="2703" y="9522"/>
                  <a:pt x="2717" y="9559"/>
                  <a:pt x="2676" y="9577"/>
                </a:cubicBezTo>
                <a:cubicBezTo>
                  <a:pt x="2648" y="9630"/>
                  <a:pt x="2606" y="9666"/>
                  <a:pt x="2578" y="9702"/>
                </a:cubicBezTo>
                <a:cubicBezTo>
                  <a:pt x="3052" y="9576"/>
                  <a:pt x="3469" y="9451"/>
                  <a:pt x="3901" y="9308"/>
                </a:cubicBezTo>
                <a:cubicBezTo>
                  <a:pt x="3943" y="9290"/>
                  <a:pt x="3986" y="9307"/>
                  <a:pt x="4000" y="9343"/>
                </a:cubicBezTo>
                <a:cubicBezTo>
                  <a:pt x="4014" y="9432"/>
                  <a:pt x="4041" y="9505"/>
                  <a:pt x="4055" y="9559"/>
                </a:cubicBezTo>
                <a:cubicBezTo>
                  <a:pt x="4069" y="9594"/>
                  <a:pt x="4055" y="9648"/>
                  <a:pt x="4013" y="9666"/>
                </a:cubicBezTo>
                <a:cubicBezTo>
                  <a:pt x="4013" y="9666"/>
                  <a:pt x="4014" y="9666"/>
                  <a:pt x="4000" y="9666"/>
                </a:cubicBezTo>
                <a:cubicBezTo>
                  <a:pt x="3136" y="10042"/>
                  <a:pt x="2188" y="10472"/>
                  <a:pt x="1213" y="10920"/>
                </a:cubicBezTo>
                <a:cubicBezTo>
                  <a:pt x="1282" y="10938"/>
                  <a:pt x="1421" y="10974"/>
                  <a:pt x="1463" y="10992"/>
                </a:cubicBezTo>
                <a:cubicBezTo>
                  <a:pt x="1324" y="11064"/>
                  <a:pt x="1115" y="11207"/>
                  <a:pt x="947" y="11297"/>
                </a:cubicBezTo>
                <a:cubicBezTo>
                  <a:pt x="1059" y="11297"/>
                  <a:pt x="1157" y="11260"/>
                  <a:pt x="1282" y="11224"/>
                </a:cubicBezTo>
                <a:cubicBezTo>
                  <a:pt x="864" y="11457"/>
                  <a:pt x="446" y="11690"/>
                  <a:pt x="42" y="11923"/>
                </a:cubicBezTo>
                <a:cubicBezTo>
                  <a:pt x="460" y="11708"/>
                  <a:pt x="878" y="11511"/>
                  <a:pt x="1324" y="11350"/>
                </a:cubicBezTo>
                <a:cubicBezTo>
                  <a:pt x="1255" y="11421"/>
                  <a:pt x="1171" y="11528"/>
                  <a:pt x="1115" y="11600"/>
                </a:cubicBezTo>
                <a:cubicBezTo>
                  <a:pt x="1101" y="11618"/>
                  <a:pt x="1282" y="11690"/>
                  <a:pt x="1296" y="11673"/>
                </a:cubicBezTo>
                <a:cubicBezTo>
                  <a:pt x="2397" y="11153"/>
                  <a:pt x="3721" y="10400"/>
                  <a:pt x="4724" y="10203"/>
                </a:cubicBezTo>
                <a:cubicBezTo>
                  <a:pt x="4738" y="10221"/>
                  <a:pt x="4765" y="10258"/>
                  <a:pt x="4765" y="10293"/>
                </a:cubicBezTo>
                <a:cubicBezTo>
                  <a:pt x="3525" y="11189"/>
                  <a:pt x="1784" y="11654"/>
                  <a:pt x="223" y="12460"/>
                </a:cubicBezTo>
                <a:cubicBezTo>
                  <a:pt x="167" y="12496"/>
                  <a:pt x="125" y="12551"/>
                  <a:pt x="83" y="12587"/>
                </a:cubicBezTo>
                <a:cubicBezTo>
                  <a:pt x="83" y="12587"/>
                  <a:pt x="84" y="12604"/>
                  <a:pt x="112" y="12622"/>
                </a:cubicBezTo>
                <a:cubicBezTo>
                  <a:pt x="139" y="12657"/>
                  <a:pt x="181" y="12657"/>
                  <a:pt x="223" y="12622"/>
                </a:cubicBezTo>
                <a:cubicBezTo>
                  <a:pt x="432" y="12550"/>
                  <a:pt x="641" y="12461"/>
                  <a:pt x="864" y="12371"/>
                </a:cubicBezTo>
                <a:cubicBezTo>
                  <a:pt x="906" y="12353"/>
                  <a:pt x="920" y="12353"/>
                  <a:pt x="864" y="12389"/>
                </a:cubicBezTo>
                <a:cubicBezTo>
                  <a:pt x="794" y="12479"/>
                  <a:pt x="710" y="12568"/>
                  <a:pt x="613" y="12658"/>
                </a:cubicBezTo>
                <a:cubicBezTo>
                  <a:pt x="571" y="12676"/>
                  <a:pt x="558" y="12712"/>
                  <a:pt x="586" y="12730"/>
                </a:cubicBezTo>
                <a:cubicBezTo>
                  <a:pt x="600" y="12766"/>
                  <a:pt x="669" y="12765"/>
                  <a:pt x="724" y="12747"/>
                </a:cubicBezTo>
                <a:cubicBezTo>
                  <a:pt x="2383" y="11976"/>
                  <a:pt x="3916" y="11260"/>
                  <a:pt x="5351" y="10597"/>
                </a:cubicBezTo>
                <a:cubicBezTo>
                  <a:pt x="5379" y="10579"/>
                  <a:pt x="5393" y="10597"/>
                  <a:pt x="5351" y="10615"/>
                </a:cubicBezTo>
                <a:cubicBezTo>
                  <a:pt x="5254" y="10740"/>
                  <a:pt x="5157" y="10867"/>
                  <a:pt x="5073" y="10992"/>
                </a:cubicBezTo>
                <a:cubicBezTo>
                  <a:pt x="5240" y="10902"/>
                  <a:pt x="5435" y="10831"/>
                  <a:pt x="5602" y="10723"/>
                </a:cubicBezTo>
                <a:cubicBezTo>
                  <a:pt x="5644" y="10706"/>
                  <a:pt x="5672" y="10741"/>
                  <a:pt x="5658" y="10794"/>
                </a:cubicBezTo>
                <a:cubicBezTo>
                  <a:pt x="5602" y="10866"/>
                  <a:pt x="5547" y="10920"/>
                  <a:pt x="5491" y="10992"/>
                </a:cubicBezTo>
                <a:cubicBezTo>
                  <a:pt x="5477" y="11028"/>
                  <a:pt x="5490" y="11063"/>
                  <a:pt x="5532" y="11045"/>
                </a:cubicBezTo>
                <a:cubicBezTo>
                  <a:pt x="5616" y="10991"/>
                  <a:pt x="5700" y="10955"/>
                  <a:pt x="5783" y="10902"/>
                </a:cubicBezTo>
                <a:cubicBezTo>
                  <a:pt x="5825" y="10866"/>
                  <a:pt x="5867" y="10830"/>
                  <a:pt x="5909" y="10812"/>
                </a:cubicBezTo>
                <a:cubicBezTo>
                  <a:pt x="5909" y="10812"/>
                  <a:pt x="5908" y="10813"/>
                  <a:pt x="6271" y="10723"/>
                </a:cubicBezTo>
                <a:cubicBezTo>
                  <a:pt x="6271" y="10741"/>
                  <a:pt x="6284" y="10813"/>
                  <a:pt x="6257" y="10831"/>
                </a:cubicBezTo>
                <a:cubicBezTo>
                  <a:pt x="6215" y="10831"/>
                  <a:pt x="6173" y="10866"/>
                  <a:pt x="6145" y="10902"/>
                </a:cubicBezTo>
                <a:cubicBezTo>
                  <a:pt x="5978" y="11009"/>
                  <a:pt x="5797" y="11117"/>
                  <a:pt x="5615" y="11224"/>
                </a:cubicBezTo>
                <a:cubicBezTo>
                  <a:pt x="5588" y="11260"/>
                  <a:pt x="5588" y="11279"/>
                  <a:pt x="5630" y="11279"/>
                </a:cubicBezTo>
                <a:cubicBezTo>
                  <a:pt x="5643" y="11279"/>
                  <a:pt x="5658" y="11279"/>
                  <a:pt x="5672" y="11279"/>
                </a:cubicBezTo>
                <a:cubicBezTo>
                  <a:pt x="5714" y="11261"/>
                  <a:pt x="5714" y="11278"/>
                  <a:pt x="5686" y="11313"/>
                </a:cubicBezTo>
                <a:cubicBezTo>
                  <a:pt x="5672" y="11331"/>
                  <a:pt x="5643" y="11350"/>
                  <a:pt x="5630" y="11368"/>
                </a:cubicBezTo>
                <a:cubicBezTo>
                  <a:pt x="5602" y="11386"/>
                  <a:pt x="5588" y="11404"/>
                  <a:pt x="5615" y="11404"/>
                </a:cubicBezTo>
                <a:cubicBezTo>
                  <a:pt x="5643" y="11422"/>
                  <a:pt x="5686" y="11404"/>
                  <a:pt x="5714" y="11386"/>
                </a:cubicBezTo>
                <a:cubicBezTo>
                  <a:pt x="5742" y="11386"/>
                  <a:pt x="5783" y="11331"/>
                  <a:pt x="5824" y="11313"/>
                </a:cubicBezTo>
                <a:cubicBezTo>
                  <a:pt x="6020" y="11278"/>
                  <a:pt x="6201" y="11260"/>
                  <a:pt x="6382" y="11224"/>
                </a:cubicBezTo>
                <a:cubicBezTo>
                  <a:pt x="6424" y="11207"/>
                  <a:pt x="6452" y="11207"/>
                  <a:pt x="6438" y="11224"/>
                </a:cubicBezTo>
                <a:cubicBezTo>
                  <a:pt x="6424" y="11242"/>
                  <a:pt x="6396" y="11261"/>
                  <a:pt x="6368" y="11279"/>
                </a:cubicBezTo>
                <a:cubicBezTo>
                  <a:pt x="6340" y="11297"/>
                  <a:pt x="6243" y="11332"/>
                  <a:pt x="6215" y="11332"/>
                </a:cubicBezTo>
                <a:cubicBezTo>
                  <a:pt x="5783" y="11529"/>
                  <a:pt x="5323" y="11708"/>
                  <a:pt x="4877" y="11887"/>
                </a:cubicBezTo>
                <a:cubicBezTo>
                  <a:pt x="5239" y="11797"/>
                  <a:pt x="5644" y="11691"/>
                  <a:pt x="6006" y="11583"/>
                </a:cubicBezTo>
                <a:cubicBezTo>
                  <a:pt x="5449" y="11798"/>
                  <a:pt x="4626" y="11977"/>
                  <a:pt x="4153" y="12389"/>
                </a:cubicBezTo>
                <a:cubicBezTo>
                  <a:pt x="4543" y="12425"/>
                  <a:pt x="4920" y="12229"/>
                  <a:pt x="5268" y="12014"/>
                </a:cubicBezTo>
                <a:cubicBezTo>
                  <a:pt x="5059" y="12264"/>
                  <a:pt x="4766" y="12515"/>
                  <a:pt x="4515" y="12730"/>
                </a:cubicBezTo>
                <a:cubicBezTo>
                  <a:pt x="4696" y="12641"/>
                  <a:pt x="4919" y="12586"/>
                  <a:pt x="5100" y="12496"/>
                </a:cubicBezTo>
                <a:cubicBezTo>
                  <a:pt x="5016" y="12568"/>
                  <a:pt x="4891" y="12675"/>
                  <a:pt x="4780" y="12747"/>
                </a:cubicBezTo>
                <a:cubicBezTo>
                  <a:pt x="5253" y="12532"/>
                  <a:pt x="6132" y="12300"/>
                  <a:pt x="6452" y="12533"/>
                </a:cubicBezTo>
                <a:cubicBezTo>
                  <a:pt x="6397" y="12586"/>
                  <a:pt x="6340" y="12640"/>
                  <a:pt x="6285" y="12694"/>
                </a:cubicBezTo>
                <a:cubicBezTo>
                  <a:pt x="6354" y="13017"/>
                  <a:pt x="6619" y="12926"/>
                  <a:pt x="6926" y="12747"/>
                </a:cubicBezTo>
                <a:cubicBezTo>
                  <a:pt x="6814" y="12801"/>
                  <a:pt x="6717" y="12873"/>
                  <a:pt x="6619" y="12963"/>
                </a:cubicBezTo>
                <a:cubicBezTo>
                  <a:pt x="6759" y="12891"/>
                  <a:pt x="6884" y="12926"/>
                  <a:pt x="6982" y="12890"/>
                </a:cubicBezTo>
                <a:cubicBezTo>
                  <a:pt x="6508" y="13213"/>
                  <a:pt x="5825" y="13733"/>
                  <a:pt x="5282" y="13859"/>
                </a:cubicBezTo>
                <a:cubicBezTo>
                  <a:pt x="5352" y="13787"/>
                  <a:pt x="5435" y="13662"/>
                  <a:pt x="5491" y="13572"/>
                </a:cubicBezTo>
                <a:cubicBezTo>
                  <a:pt x="4056" y="14217"/>
                  <a:pt x="2522" y="15059"/>
                  <a:pt x="808" y="15775"/>
                </a:cubicBezTo>
                <a:cubicBezTo>
                  <a:pt x="766" y="15811"/>
                  <a:pt x="766" y="15811"/>
                  <a:pt x="808" y="15793"/>
                </a:cubicBezTo>
                <a:cubicBezTo>
                  <a:pt x="2076" y="15310"/>
                  <a:pt x="3247" y="14898"/>
                  <a:pt x="4362" y="14432"/>
                </a:cubicBezTo>
                <a:cubicBezTo>
                  <a:pt x="3957" y="14683"/>
                  <a:pt x="3567" y="14951"/>
                  <a:pt x="3191" y="15238"/>
                </a:cubicBezTo>
                <a:cubicBezTo>
                  <a:pt x="3163" y="15274"/>
                  <a:pt x="3093" y="15309"/>
                  <a:pt x="3051" y="15309"/>
                </a:cubicBezTo>
                <a:cubicBezTo>
                  <a:pt x="3037" y="15327"/>
                  <a:pt x="3038" y="15327"/>
                  <a:pt x="3038" y="15327"/>
                </a:cubicBezTo>
                <a:cubicBezTo>
                  <a:pt x="2983" y="15345"/>
                  <a:pt x="2912" y="15382"/>
                  <a:pt x="2871" y="15399"/>
                </a:cubicBezTo>
                <a:cubicBezTo>
                  <a:pt x="2675" y="15579"/>
                  <a:pt x="2495" y="15739"/>
                  <a:pt x="2286" y="15919"/>
                </a:cubicBezTo>
                <a:cubicBezTo>
                  <a:pt x="2244" y="15954"/>
                  <a:pt x="2188" y="16008"/>
                  <a:pt x="2132" y="16026"/>
                </a:cubicBezTo>
                <a:cubicBezTo>
                  <a:pt x="1979" y="16097"/>
                  <a:pt x="1825" y="16188"/>
                  <a:pt x="1658" y="16260"/>
                </a:cubicBezTo>
                <a:cubicBezTo>
                  <a:pt x="1616" y="16277"/>
                  <a:pt x="1547" y="16331"/>
                  <a:pt x="1505" y="16367"/>
                </a:cubicBezTo>
                <a:cubicBezTo>
                  <a:pt x="1394" y="16510"/>
                  <a:pt x="1282" y="16635"/>
                  <a:pt x="1156" y="16761"/>
                </a:cubicBezTo>
                <a:cubicBezTo>
                  <a:pt x="1115" y="16796"/>
                  <a:pt x="1129" y="16833"/>
                  <a:pt x="1156" y="16797"/>
                </a:cubicBezTo>
                <a:cubicBezTo>
                  <a:pt x="1212" y="16779"/>
                  <a:pt x="1255" y="16797"/>
                  <a:pt x="1213" y="16815"/>
                </a:cubicBezTo>
                <a:cubicBezTo>
                  <a:pt x="1157" y="16833"/>
                  <a:pt x="1031" y="16904"/>
                  <a:pt x="1017" y="16904"/>
                </a:cubicBezTo>
                <a:cubicBezTo>
                  <a:pt x="989" y="16904"/>
                  <a:pt x="933" y="16922"/>
                  <a:pt x="919" y="16940"/>
                </a:cubicBezTo>
                <a:cubicBezTo>
                  <a:pt x="905" y="16958"/>
                  <a:pt x="878" y="16994"/>
                  <a:pt x="864" y="16994"/>
                </a:cubicBezTo>
                <a:cubicBezTo>
                  <a:pt x="836" y="17012"/>
                  <a:pt x="780" y="17029"/>
                  <a:pt x="738" y="17011"/>
                </a:cubicBezTo>
                <a:cubicBezTo>
                  <a:pt x="725" y="16993"/>
                  <a:pt x="781" y="16940"/>
                  <a:pt x="795" y="16940"/>
                </a:cubicBezTo>
                <a:cubicBezTo>
                  <a:pt x="795" y="16940"/>
                  <a:pt x="795" y="16940"/>
                  <a:pt x="781" y="16940"/>
                </a:cubicBezTo>
                <a:cubicBezTo>
                  <a:pt x="669" y="16994"/>
                  <a:pt x="585" y="17030"/>
                  <a:pt x="501" y="17083"/>
                </a:cubicBezTo>
                <a:cubicBezTo>
                  <a:pt x="446" y="17119"/>
                  <a:pt x="418" y="17155"/>
                  <a:pt x="418" y="17191"/>
                </a:cubicBezTo>
                <a:cubicBezTo>
                  <a:pt x="432" y="17191"/>
                  <a:pt x="404" y="17227"/>
                  <a:pt x="376" y="17227"/>
                </a:cubicBezTo>
                <a:cubicBezTo>
                  <a:pt x="334" y="17245"/>
                  <a:pt x="292" y="17263"/>
                  <a:pt x="292" y="17281"/>
                </a:cubicBezTo>
                <a:cubicBezTo>
                  <a:pt x="251" y="17353"/>
                  <a:pt x="70" y="17460"/>
                  <a:pt x="0" y="17550"/>
                </a:cubicBezTo>
                <a:cubicBezTo>
                  <a:pt x="181" y="17675"/>
                  <a:pt x="418" y="17639"/>
                  <a:pt x="724" y="17495"/>
                </a:cubicBezTo>
                <a:cubicBezTo>
                  <a:pt x="794" y="17495"/>
                  <a:pt x="613" y="17585"/>
                  <a:pt x="627" y="17602"/>
                </a:cubicBezTo>
                <a:cubicBezTo>
                  <a:pt x="822" y="17567"/>
                  <a:pt x="962" y="17532"/>
                  <a:pt x="1087" y="17550"/>
                </a:cubicBezTo>
                <a:cubicBezTo>
                  <a:pt x="781" y="17747"/>
                  <a:pt x="627" y="17961"/>
                  <a:pt x="487" y="18230"/>
                </a:cubicBezTo>
                <a:cubicBezTo>
                  <a:pt x="515" y="18248"/>
                  <a:pt x="711" y="18212"/>
                  <a:pt x="767" y="18212"/>
                </a:cubicBezTo>
                <a:cubicBezTo>
                  <a:pt x="739" y="18248"/>
                  <a:pt x="586" y="18356"/>
                  <a:pt x="586" y="18392"/>
                </a:cubicBezTo>
                <a:cubicBezTo>
                  <a:pt x="572" y="18427"/>
                  <a:pt x="1519" y="18230"/>
                  <a:pt x="1645" y="18176"/>
                </a:cubicBezTo>
                <a:cubicBezTo>
                  <a:pt x="1687" y="18158"/>
                  <a:pt x="1701" y="18176"/>
                  <a:pt x="1645" y="18194"/>
                </a:cubicBezTo>
                <a:cubicBezTo>
                  <a:pt x="1561" y="18266"/>
                  <a:pt x="1477" y="18320"/>
                  <a:pt x="1394" y="18373"/>
                </a:cubicBezTo>
                <a:cubicBezTo>
                  <a:pt x="3163" y="17531"/>
                  <a:pt x="4793" y="16760"/>
                  <a:pt x="6271" y="16044"/>
                </a:cubicBezTo>
                <a:cubicBezTo>
                  <a:pt x="4989" y="16796"/>
                  <a:pt x="3609" y="17621"/>
                  <a:pt x="2104" y="18499"/>
                </a:cubicBezTo>
                <a:cubicBezTo>
                  <a:pt x="2076" y="18535"/>
                  <a:pt x="1993" y="18570"/>
                  <a:pt x="1951" y="18624"/>
                </a:cubicBezTo>
                <a:cubicBezTo>
                  <a:pt x="1840" y="18714"/>
                  <a:pt x="1742" y="18785"/>
                  <a:pt x="1645" y="18874"/>
                </a:cubicBezTo>
                <a:cubicBezTo>
                  <a:pt x="1603" y="18910"/>
                  <a:pt x="1603" y="18928"/>
                  <a:pt x="1645" y="18893"/>
                </a:cubicBezTo>
                <a:cubicBezTo>
                  <a:pt x="1798" y="18839"/>
                  <a:pt x="1937" y="18785"/>
                  <a:pt x="2063" y="18785"/>
                </a:cubicBezTo>
                <a:cubicBezTo>
                  <a:pt x="1923" y="18911"/>
                  <a:pt x="1742" y="19019"/>
                  <a:pt x="1603" y="19144"/>
                </a:cubicBezTo>
                <a:cubicBezTo>
                  <a:pt x="1700" y="19091"/>
                  <a:pt x="1826" y="19037"/>
                  <a:pt x="1923" y="19001"/>
                </a:cubicBezTo>
                <a:cubicBezTo>
                  <a:pt x="1742" y="19073"/>
                  <a:pt x="1561" y="19377"/>
                  <a:pt x="1505" y="19520"/>
                </a:cubicBezTo>
                <a:cubicBezTo>
                  <a:pt x="1658" y="19466"/>
                  <a:pt x="1825" y="19413"/>
                  <a:pt x="1992" y="19359"/>
                </a:cubicBezTo>
                <a:cubicBezTo>
                  <a:pt x="2034" y="19341"/>
                  <a:pt x="2048" y="19359"/>
                  <a:pt x="2006" y="19395"/>
                </a:cubicBezTo>
                <a:cubicBezTo>
                  <a:pt x="2006" y="19413"/>
                  <a:pt x="2006" y="19413"/>
                  <a:pt x="2006" y="19413"/>
                </a:cubicBezTo>
                <a:cubicBezTo>
                  <a:pt x="1979" y="19449"/>
                  <a:pt x="1937" y="19502"/>
                  <a:pt x="1937" y="19538"/>
                </a:cubicBezTo>
                <a:cubicBezTo>
                  <a:pt x="1923" y="19556"/>
                  <a:pt x="2090" y="19557"/>
                  <a:pt x="2132" y="19574"/>
                </a:cubicBezTo>
                <a:cubicBezTo>
                  <a:pt x="2132" y="19574"/>
                  <a:pt x="2021" y="19646"/>
                  <a:pt x="2049" y="19664"/>
                </a:cubicBezTo>
                <a:cubicBezTo>
                  <a:pt x="2063" y="19699"/>
                  <a:pt x="2063" y="19718"/>
                  <a:pt x="2063" y="19718"/>
                </a:cubicBezTo>
                <a:cubicBezTo>
                  <a:pt x="2049" y="19718"/>
                  <a:pt x="2007" y="19735"/>
                  <a:pt x="1965" y="19771"/>
                </a:cubicBezTo>
                <a:cubicBezTo>
                  <a:pt x="1924" y="19807"/>
                  <a:pt x="1895" y="19896"/>
                  <a:pt x="1951" y="19878"/>
                </a:cubicBezTo>
                <a:cubicBezTo>
                  <a:pt x="2035" y="19842"/>
                  <a:pt x="2132" y="19807"/>
                  <a:pt x="2215" y="19771"/>
                </a:cubicBezTo>
                <a:cubicBezTo>
                  <a:pt x="2271" y="19753"/>
                  <a:pt x="2286" y="19771"/>
                  <a:pt x="2258" y="19789"/>
                </a:cubicBezTo>
                <a:cubicBezTo>
                  <a:pt x="2244" y="19825"/>
                  <a:pt x="2132" y="19914"/>
                  <a:pt x="2146" y="19914"/>
                </a:cubicBezTo>
                <a:cubicBezTo>
                  <a:pt x="2146" y="19932"/>
                  <a:pt x="2188" y="19914"/>
                  <a:pt x="2244" y="19896"/>
                </a:cubicBezTo>
                <a:cubicBezTo>
                  <a:pt x="2397" y="19824"/>
                  <a:pt x="2564" y="19753"/>
                  <a:pt x="2731" y="19682"/>
                </a:cubicBezTo>
                <a:cubicBezTo>
                  <a:pt x="2759" y="19664"/>
                  <a:pt x="2843" y="19627"/>
                  <a:pt x="2871" y="19591"/>
                </a:cubicBezTo>
                <a:cubicBezTo>
                  <a:pt x="4153" y="18910"/>
                  <a:pt x="5365" y="18266"/>
                  <a:pt x="6465" y="17675"/>
                </a:cubicBezTo>
                <a:cubicBezTo>
                  <a:pt x="6507" y="17657"/>
                  <a:pt x="6563" y="17620"/>
                  <a:pt x="6591" y="17602"/>
                </a:cubicBezTo>
                <a:cubicBezTo>
                  <a:pt x="7413" y="17065"/>
                  <a:pt x="8208" y="16582"/>
                  <a:pt x="8974" y="16098"/>
                </a:cubicBezTo>
                <a:cubicBezTo>
                  <a:pt x="9002" y="16080"/>
                  <a:pt x="9044" y="16062"/>
                  <a:pt x="9072" y="16062"/>
                </a:cubicBezTo>
                <a:cubicBezTo>
                  <a:pt x="9100" y="16062"/>
                  <a:pt x="9141" y="16044"/>
                  <a:pt x="9169" y="16026"/>
                </a:cubicBezTo>
                <a:cubicBezTo>
                  <a:pt x="9629" y="15739"/>
                  <a:pt x="10061" y="15489"/>
                  <a:pt x="10479" y="15220"/>
                </a:cubicBezTo>
                <a:cubicBezTo>
                  <a:pt x="10507" y="15202"/>
                  <a:pt x="10535" y="15202"/>
                  <a:pt x="10577" y="15202"/>
                </a:cubicBezTo>
                <a:cubicBezTo>
                  <a:pt x="10591" y="15202"/>
                  <a:pt x="10577" y="15256"/>
                  <a:pt x="10535" y="15274"/>
                </a:cubicBezTo>
                <a:cubicBezTo>
                  <a:pt x="10284" y="15489"/>
                  <a:pt x="10034" y="15704"/>
                  <a:pt x="9755" y="15955"/>
                </a:cubicBezTo>
                <a:cubicBezTo>
                  <a:pt x="9741" y="15973"/>
                  <a:pt x="9685" y="16008"/>
                  <a:pt x="9671" y="16026"/>
                </a:cubicBezTo>
                <a:cubicBezTo>
                  <a:pt x="9671" y="16026"/>
                  <a:pt x="9671" y="16026"/>
                  <a:pt x="2299" y="20524"/>
                </a:cubicBezTo>
                <a:cubicBezTo>
                  <a:pt x="2173" y="20595"/>
                  <a:pt x="2049" y="20703"/>
                  <a:pt x="1923" y="20792"/>
                </a:cubicBezTo>
                <a:cubicBezTo>
                  <a:pt x="2132" y="20810"/>
                  <a:pt x="2328" y="20666"/>
                  <a:pt x="2606" y="20577"/>
                </a:cubicBezTo>
                <a:cubicBezTo>
                  <a:pt x="2286" y="20827"/>
                  <a:pt x="1951" y="21060"/>
                  <a:pt x="1645" y="21293"/>
                </a:cubicBezTo>
                <a:cubicBezTo>
                  <a:pt x="1923" y="21150"/>
                  <a:pt x="2188" y="21025"/>
                  <a:pt x="2453" y="20881"/>
                </a:cubicBezTo>
                <a:cubicBezTo>
                  <a:pt x="2132" y="21096"/>
                  <a:pt x="1770" y="21365"/>
                  <a:pt x="1491" y="21598"/>
                </a:cubicBezTo>
                <a:cubicBezTo>
                  <a:pt x="1700" y="21526"/>
                  <a:pt x="1937" y="21419"/>
                  <a:pt x="2132" y="21329"/>
                </a:cubicBezTo>
                <a:cubicBezTo>
                  <a:pt x="2174" y="21311"/>
                  <a:pt x="2244" y="21276"/>
                  <a:pt x="2286" y="21258"/>
                </a:cubicBezTo>
                <a:cubicBezTo>
                  <a:pt x="4864" y="19664"/>
                  <a:pt x="7107" y="18284"/>
                  <a:pt x="9086" y="17065"/>
                </a:cubicBezTo>
                <a:cubicBezTo>
                  <a:pt x="9114" y="17047"/>
                  <a:pt x="9114" y="17029"/>
                  <a:pt x="9086" y="17029"/>
                </a:cubicBezTo>
                <a:cubicBezTo>
                  <a:pt x="9072" y="17029"/>
                  <a:pt x="9072" y="17012"/>
                  <a:pt x="9100" y="16994"/>
                </a:cubicBezTo>
                <a:cubicBezTo>
                  <a:pt x="9365" y="16815"/>
                  <a:pt x="9643" y="16635"/>
                  <a:pt x="9894" y="16474"/>
                </a:cubicBezTo>
                <a:cubicBezTo>
                  <a:pt x="9922" y="16438"/>
                  <a:pt x="9963" y="16421"/>
                  <a:pt x="10005" y="16403"/>
                </a:cubicBezTo>
                <a:cubicBezTo>
                  <a:pt x="10312" y="16242"/>
                  <a:pt x="10605" y="16062"/>
                  <a:pt x="10897" y="15900"/>
                </a:cubicBezTo>
                <a:cubicBezTo>
                  <a:pt x="10925" y="15900"/>
                  <a:pt x="10967" y="15866"/>
                  <a:pt x="10995" y="15866"/>
                </a:cubicBezTo>
                <a:cubicBezTo>
                  <a:pt x="11037" y="15812"/>
                  <a:pt x="11079" y="15776"/>
                  <a:pt x="11135" y="15704"/>
                </a:cubicBezTo>
                <a:cubicBezTo>
                  <a:pt x="11162" y="15686"/>
                  <a:pt x="11162" y="15686"/>
                  <a:pt x="11121" y="15686"/>
                </a:cubicBezTo>
                <a:cubicBezTo>
                  <a:pt x="10842" y="15865"/>
                  <a:pt x="10577" y="16008"/>
                  <a:pt x="10285" y="16169"/>
                </a:cubicBezTo>
                <a:cubicBezTo>
                  <a:pt x="10257" y="16187"/>
                  <a:pt x="10201" y="16206"/>
                  <a:pt x="10173" y="16241"/>
                </a:cubicBezTo>
                <a:cubicBezTo>
                  <a:pt x="10131" y="16224"/>
                  <a:pt x="10089" y="16223"/>
                  <a:pt x="10047" y="16223"/>
                </a:cubicBezTo>
                <a:cubicBezTo>
                  <a:pt x="10020" y="16241"/>
                  <a:pt x="10020" y="16223"/>
                  <a:pt x="10047" y="16205"/>
                </a:cubicBezTo>
                <a:cubicBezTo>
                  <a:pt x="10117" y="16169"/>
                  <a:pt x="10187" y="16116"/>
                  <a:pt x="10271" y="16080"/>
                </a:cubicBezTo>
                <a:cubicBezTo>
                  <a:pt x="10298" y="16062"/>
                  <a:pt x="10340" y="16044"/>
                  <a:pt x="10368" y="16044"/>
                </a:cubicBezTo>
                <a:cubicBezTo>
                  <a:pt x="10967" y="15685"/>
                  <a:pt x="11539" y="15345"/>
                  <a:pt x="12110" y="15022"/>
                </a:cubicBezTo>
                <a:cubicBezTo>
                  <a:pt x="12124" y="15004"/>
                  <a:pt x="12166" y="15004"/>
                  <a:pt x="12180" y="15022"/>
                </a:cubicBezTo>
                <a:cubicBezTo>
                  <a:pt x="12193" y="15022"/>
                  <a:pt x="12221" y="15022"/>
                  <a:pt x="12249" y="15022"/>
                </a:cubicBezTo>
                <a:cubicBezTo>
                  <a:pt x="12277" y="15022"/>
                  <a:pt x="12277" y="15005"/>
                  <a:pt x="12263" y="14988"/>
                </a:cubicBezTo>
                <a:cubicBezTo>
                  <a:pt x="12235" y="14988"/>
                  <a:pt x="12235" y="14987"/>
                  <a:pt x="12235" y="14969"/>
                </a:cubicBezTo>
                <a:cubicBezTo>
                  <a:pt x="12235" y="14969"/>
                  <a:pt x="12263" y="14951"/>
                  <a:pt x="12277" y="14933"/>
                </a:cubicBezTo>
                <a:cubicBezTo>
                  <a:pt x="12347" y="14915"/>
                  <a:pt x="12402" y="14915"/>
                  <a:pt x="12458" y="14915"/>
                </a:cubicBezTo>
                <a:cubicBezTo>
                  <a:pt x="12486" y="14915"/>
                  <a:pt x="12514" y="14897"/>
                  <a:pt x="12542" y="14879"/>
                </a:cubicBezTo>
                <a:cubicBezTo>
                  <a:pt x="12723" y="14789"/>
                  <a:pt x="12918" y="14700"/>
                  <a:pt x="13099" y="14610"/>
                </a:cubicBezTo>
                <a:cubicBezTo>
                  <a:pt x="13127" y="14610"/>
                  <a:pt x="13155" y="14575"/>
                  <a:pt x="13155" y="14557"/>
                </a:cubicBezTo>
                <a:cubicBezTo>
                  <a:pt x="13169" y="14540"/>
                  <a:pt x="13197" y="14503"/>
                  <a:pt x="13224" y="14503"/>
                </a:cubicBezTo>
                <a:cubicBezTo>
                  <a:pt x="14005" y="14109"/>
                  <a:pt x="14771" y="13751"/>
                  <a:pt x="15482" y="13411"/>
                </a:cubicBezTo>
                <a:cubicBezTo>
                  <a:pt x="15496" y="13393"/>
                  <a:pt x="15524" y="13392"/>
                  <a:pt x="15538" y="13375"/>
                </a:cubicBezTo>
                <a:cubicBezTo>
                  <a:pt x="15608" y="13357"/>
                  <a:pt x="15678" y="13338"/>
                  <a:pt x="15747" y="13320"/>
                </a:cubicBezTo>
                <a:cubicBezTo>
                  <a:pt x="15761" y="13320"/>
                  <a:pt x="15789" y="13320"/>
                  <a:pt x="15831" y="13302"/>
                </a:cubicBezTo>
                <a:cubicBezTo>
                  <a:pt x="16193" y="13159"/>
                  <a:pt x="16569" y="12999"/>
                  <a:pt x="16904" y="12837"/>
                </a:cubicBezTo>
                <a:cubicBezTo>
                  <a:pt x="16932" y="12837"/>
                  <a:pt x="16945" y="12819"/>
                  <a:pt x="16987" y="12819"/>
                </a:cubicBezTo>
                <a:cubicBezTo>
                  <a:pt x="17127" y="12766"/>
                  <a:pt x="17252" y="12711"/>
                  <a:pt x="17391" y="12640"/>
                </a:cubicBezTo>
                <a:cubicBezTo>
                  <a:pt x="17419" y="12640"/>
                  <a:pt x="17434" y="12622"/>
                  <a:pt x="17461" y="12622"/>
                </a:cubicBezTo>
                <a:cubicBezTo>
                  <a:pt x="17698" y="12550"/>
                  <a:pt x="17963" y="12461"/>
                  <a:pt x="18186" y="12425"/>
                </a:cubicBezTo>
                <a:cubicBezTo>
                  <a:pt x="18158" y="12443"/>
                  <a:pt x="18074" y="12497"/>
                  <a:pt x="18032" y="12515"/>
                </a:cubicBezTo>
                <a:cubicBezTo>
                  <a:pt x="18060" y="12515"/>
                  <a:pt x="18089" y="12515"/>
                  <a:pt x="18103" y="12533"/>
                </a:cubicBezTo>
                <a:cubicBezTo>
                  <a:pt x="17838" y="12676"/>
                  <a:pt x="17447" y="12765"/>
                  <a:pt x="17182" y="13052"/>
                </a:cubicBezTo>
                <a:cubicBezTo>
                  <a:pt x="17210" y="13052"/>
                  <a:pt x="17238" y="13052"/>
                  <a:pt x="17265" y="13070"/>
                </a:cubicBezTo>
                <a:cubicBezTo>
                  <a:pt x="17265" y="13070"/>
                  <a:pt x="17239" y="13088"/>
                  <a:pt x="17252" y="13106"/>
                </a:cubicBezTo>
                <a:cubicBezTo>
                  <a:pt x="17127" y="13178"/>
                  <a:pt x="16987" y="13249"/>
                  <a:pt x="16848" y="13320"/>
                </a:cubicBezTo>
                <a:cubicBezTo>
                  <a:pt x="17015" y="13302"/>
                  <a:pt x="17168" y="13249"/>
                  <a:pt x="17308" y="13249"/>
                </a:cubicBezTo>
                <a:cubicBezTo>
                  <a:pt x="17140" y="13339"/>
                  <a:pt x="16973" y="13428"/>
                  <a:pt x="16792" y="13536"/>
                </a:cubicBezTo>
                <a:cubicBezTo>
                  <a:pt x="17085" y="13590"/>
                  <a:pt x="17670" y="13304"/>
                  <a:pt x="17991" y="13160"/>
                </a:cubicBezTo>
                <a:cubicBezTo>
                  <a:pt x="18367" y="12981"/>
                  <a:pt x="18743" y="12747"/>
                  <a:pt x="19077" y="12658"/>
                </a:cubicBezTo>
                <a:cubicBezTo>
                  <a:pt x="19035" y="12658"/>
                  <a:pt x="18994" y="12676"/>
                  <a:pt x="18953" y="12676"/>
                </a:cubicBezTo>
                <a:cubicBezTo>
                  <a:pt x="19092" y="12533"/>
                  <a:pt x="19357" y="12550"/>
                  <a:pt x="19496" y="12496"/>
                </a:cubicBezTo>
                <a:cubicBezTo>
                  <a:pt x="19426" y="12496"/>
                  <a:pt x="19357" y="12496"/>
                  <a:pt x="19273" y="12496"/>
                </a:cubicBezTo>
                <a:cubicBezTo>
                  <a:pt x="19510" y="12389"/>
                  <a:pt x="19746" y="12299"/>
                  <a:pt x="19969" y="12228"/>
                </a:cubicBezTo>
                <a:cubicBezTo>
                  <a:pt x="19886" y="12299"/>
                  <a:pt x="19761" y="12354"/>
                  <a:pt x="19677" y="12444"/>
                </a:cubicBezTo>
                <a:lnTo>
                  <a:pt x="19796" y="12430"/>
                </a:lnTo>
                <a:lnTo>
                  <a:pt x="19803" y="12425"/>
                </a:lnTo>
                <a:cubicBezTo>
                  <a:pt x="19803" y="12425"/>
                  <a:pt x="19816" y="12425"/>
                  <a:pt x="19830" y="12425"/>
                </a:cubicBezTo>
                <a:cubicBezTo>
                  <a:pt x="19844" y="12425"/>
                  <a:pt x="19844" y="12425"/>
                  <a:pt x="19844" y="12425"/>
                </a:cubicBezTo>
                <a:cubicBezTo>
                  <a:pt x="19927" y="12408"/>
                  <a:pt x="19997" y="12371"/>
                  <a:pt x="20067" y="12353"/>
                </a:cubicBezTo>
                <a:cubicBezTo>
                  <a:pt x="20178" y="12299"/>
                  <a:pt x="20290" y="12263"/>
                  <a:pt x="20401" y="12210"/>
                </a:cubicBezTo>
                <a:cubicBezTo>
                  <a:pt x="20387" y="12210"/>
                  <a:pt x="20387" y="12209"/>
                  <a:pt x="20373" y="12174"/>
                </a:cubicBezTo>
                <a:cubicBezTo>
                  <a:pt x="20554" y="12084"/>
                  <a:pt x="20708" y="11995"/>
                  <a:pt x="20847" y="11923"/>
                </a:cubicBezTo>
                <a:cubicBezTo>
                  <a:pt x="20666" y="11941"/>
                  <a:pt x="20457" y="12013"/>
                  <a:pt x="20276" y="11995"/>
                </a:cubicBezTo>
                <a:cubicBezTo>
                  <a:pt x="20373" y="11924"/>
                  <a:pt x="20485" y="11851"/>
                  <a:pt x="20582" y="11762"/>
                </a:cubicBezTo>
                <a:cubicBezTo>
                  <a:pt x="20596" y="11762"/>
                  <a:pt x="20582" y="11727"/>
                  <a:pt x="20582" y="11727"/>
                </a:cubicBezTo>
                <a:cubicBezTo>
                  <a:pt x="20610" y="11709"/>
                  <a:pt x="20653" y="11690"/>
                  <a:pt x="20667" y="11673"/>
                </a:cubicBezTo>
                <a:cubicBezTo>
                  <a:pt x="20653" y="11673"/>
                  <a:pt x="20638" y="11673"/>
                  <a:pt x="20624" y="11673"/>
                </a:cubicBezTo>
                <a:cubicBezTo>
                  <a:pt x="20638" y="11655"/>
                  <a:pt x="20680" y="11636"/>
                  <a:pt x="20694" y="11600"/>
                </a:cubicBezTo>
                <a:cubicBezTo>
                  <a:pt x="20485" y="11654"/>
                  <a:pt x="20262" y="11744"/>
                  <a:pt x="20053" y="11816"/>
                </a:cubicBezTo>
                <a:cubicBezTo>
                  <a:pt x="20122" y="11816"/>
                  <a:pt x="20192" y="11798"/>
                  <a:pt x="20262" y="11780"/>
                </a:cubicBezTo>
                <a:cubicBezTo>
                  <a:pt x="19746" y="12013"/>
                  <a:pt x="19189" y="12299"/>
                  <a:pt x="18618" y="12496"/>
                </a:cubicBezTo>
                <a:cubicBezTo>
                  <a:pt x="19106" y="12228"/>
                  <a:pt x="19580" y="11995"/>
                  <a:pt x="20012" y="11834"/>
                </a:cubicBezTo>
                <a:cubicBezTo>
                  <a:pt x="19942" y="11852"/>
                  <a:pt x="19886" y="11869"/>
                  <a:pt x="19788" y="11887"/>
                </a:cubicBezTo>
                <a:cubicBezTo>
                  <a:pt x="20248" y="11636"/>
                  <a:pt x="20694" y="11404"/>
                  <a:pt x="21112" y="11224"/>
                </a:cubicBezTo>
                <a:lnTo>
                  <a:pt x="20787" y="11291"/>
                </a:lnTo>
                <a:lnTo>
                  <a:pt x="20596" y="11368"/>
                </a:lnTo>
                <a:cubicBezTo>
                  <a:pt x="20666" y="11332"/>
                  <a:pt x="20750" y="11296"/>
                  <a:pt x="20819" y="11261"/>
                </a:cubicBezTo>
                <a:cubicBezTo>
                  <a:pt x="20833" y="11261"/>
                  <a:pt x="20847" y="11243"/>
                  <a:pt x="20847" y="11243"/>
                </a:cubicBezTo>
                <a:cubicBezTo>
                  <a:pt x="20847" y="11243"/>
                  <a:pt x="20862" y="11242"/>
                  <a:pt x="20862" y="11224"/>
                </a:cubicBezTo>
                <a:cubicBezTo>
                  <a:pt x="20862" y="11224"/>
                  <a:pt x="20862" y="11224"/>
                  <a:pt x="20876" y="11224"/>
                </a:cubicBezTo>
                <a:cubicBezTo>
                  <a:pt x="20890" y="11224"/>
                  <a:pt x="20890" y="11224"/>
                  <a:pt x="20890" y="11224"/>
                </a:cubicBezTo>
                <a:cubicBezTo>
                  <a:pt x="20792" y="11224"/>
                  <a:pt x="20722" y="11188"/>
                  <a:pt x="20722" y="11045"/>
                </a:cubicBezTo>
                <a:cubicBezTo>
                  <a:pt x="20220" y="11278"/>
                  <a:pt x="19691" y="11529"/>
                  <a:pt x="19119" y="11780"/>
                </a:cubicBezTo>
                <a:cubicBezTo>
                  <a:pt x="18520" y="12031"/>
                  <a:pt x="17879" y="12317"/>
                  <a:pt x="17182" y="12622"/>
                </a:cubicBezTo>
                <a:cubicBezTo>
                  <a:pt x="17015" y="12693"/>
                  <a:pt x="16807" y="12766"/>
                  <a:pt x="16611" y="12855"/>
                </a:cubicBezTo>
                <a:cubicBezTo>
                  <a:pt x="16598" y="12873"/>
                  <a:pt x="16569" y="12890"/>
                  <a:pt x="16555" y="12890"/>
                </a:cubicBezTo>
                <a:cubicBezTo>
                  <a:pt x="16472" y="12926"/>
                  <a:pt x="16360" y="12945"/>
                  <a:pt x="16277" y="12981"/>
                </a:cubicBezTo>
                <a:cubicBezTo>
                  <a:pt x="16263" y="12981"/>
                  <a:pt x="16235" y="12999"/>
                  <a:pt x="16221" y="13017"/>
                </a:cubicBezTo>
                <a:cubicBezTo>
                  <a:pt x="16221" y="13017"/>
                  <a:pt x="13768" y="14162"/>
                  <a:pt x="12249" y="14879"/>
                </a:cubicBezTo>
                <a:cubicBezTo>
                  <a:pt x="11468" y="15237"/>
                  <a:pt x="9894" y="16062"/>
                  <a:pt x="9894" y="16062"/>
                </a:cubicBezTo>
                <a:cubicBezTo>
                  <a:pt x="9866" y="16080"/>
                  <a:pt x="9824" y="16098"/>
                  <a:pt x="9796" y="16134"/>
                </a:cubicBezTo>
                <a:cubicBezTo>
                  <a:pt x="9768" y="16116"/>
                  <a:pt x="9741" y="16116"/>
                  <a:pt x="9713" y="16116"/>
                </a:cubicBezTo>
                <a:cubicBezTo>
                  <a:pt x="9908" y="15973"/>
                  <a:pt x="10117" y="15829"/>
                  <a:pt x="10299" y="15686"/>
                </a:cubicBezTo>
                <a:cubicBezTo>
                  <a:pt x="10340" y="15668"/>
                  <a:pt x="10340" y="15650"/>
                  <a:pt x="10312" y="15650"/>
                </a:cubicBezTo>
                <a:cubicBezTo>
                  <a:pt x="10298" y="15650"/>
                  <a:pt x="10270" y="15650"/>
                  <a:pt x="10242" y="15650"/>
                </a:cubicBezTo>
                <a:cubicBezTo>
                  <a:pt x="10228" y="15650"/>
                  <a:pt x="10229" y="15632"/>
                  <a:pt x="10256" y="15614"/>
                </a:cubicBezTo>
                <a:cubicBezTo>
                  <a:pt x="10284" y="15560"/>
                  <a:pt x="10326" y="15506"/>
                  <a:pt x="10354" y="15470"/>
                </a:cubicBezTo>
                <a:cubicBezTo>
                  <a:pt x="10382" y="15453"/>
                  <a:pt x="10423" y="15417"/>
                  <a:pt x="10451" y="15399"/>
                </a:cubicBezTo>
                <a:cubicBezTo>
                  <a:pt x="10577" y="15346"/>
                  <a:pt x="10689" y="15292"/>
                  <a:pt x="10800" y="15238"/>
                </a:cubicBezTo>
                <a:cubicBezTo>
                  <a:pt x="10828" y="15220"/>
                  <a:pt x="10869" y="15202"/>
                  <a:pt x="10883" y="15184"/>
                </a:cubicBezTo>
                <a:cubicBezTo>
                  <a:pt x="11009" y="15076"/>
                  <a:pt x="11134" y="14952"/>
                  <a:pt x="11287" y="14844"/>
                </a:cubicBezTo>
                <a:cubicBezTo>
                  <a:pt x="11315" y="14826"/>
                  <a:pt x="11344" y="14808"/>
                  <a:pt x="11372" y="14808"/>
                </a:cubicBezTo>
                <a:cubicBezTo>
                  <a:pt x="11581" y="14700"/>
                  <a:pt x="11790" y="14593"/>
                  <a:pt x="11999" y="14485"/>
                </a:cubicBezTo>
                <a:cubicBezTo>
                  <a:pt x="12027" y="14467"/>
                  <a:pt x="12068" y="14449"/>
                  <a:pt x="12096" y="14449"/>
                </a:cubicBezTo>
                <a:cubicBezTo>
                  <a:pt x="12124" y="14377"/>
                  <a:pt x="12138" y="14306"/>
                  <a:pt x="12165" y="14253"/>
                </a:cubicBezTo>
                <a:cubicBezTo>
                  <a:pt x="12193" y="14235"/>
                  <a:pt x="12235" y="14216"/>
                  <a:pt x="12249" y="14198"/>
                </a:cubicBezTo>
                <a:cubicBezTo>
                  <a:pt x="12723" y="14001"/>
                  <a:pt x="13182" y="13804"/>
                  <a:pt x="13628" y="13607"/>
                </a:cubicBezTo>
                <a:cubicBezTo>
                  <a:pt x="13614" y="13607"/>
                  <a:pt x="13601" y="13643"/>
                  <a:pt x="13601" y="13643"/>
                </a:cubicBezTo>
                <a:cubicBezTo>
                  <a:pt x="13601" y="13661"/>
                  <a:pt x="13615" y="13661"/>
                  <a:pt x="13642" y="13643"/>
                </a:cubicBezTo>
                <a:cubicBezTo>
                  <a:pt x="13782" y="13571"/>
                  <a:pt x="13935" y="13501"/>
                  <a:pt x="14089" y="13429"/>
                </a:cubicBezTo>
                <a:cubicBezTo>
                  <a:pt x="13949" y="13483"/>
                  <a:pt x="13810" y="13535"/>
                  <a:pt x="13671" y="13589"/>
                </a:cubicBezTo>
                <a:cubicBezTo>
                  <a:pt x="14186" y="13356"/>
                  <a:pt x="14688" y="13142"/>
                  <a:pt x="15148" y="12945"/>
                </a:cubicBezTo>
                <a:cubicBezTo>
                  <a:pt x="15148" y="12945"/>
                  <a:pt x="15148" y="12945"/>
                  <a:pt x="15162" y="12945"/>
                </a:cubicBezTo>
                <a:cubicBezTo>
                  <a:pt x="16151" y="12497"/>
                  <a:pt x="17070" y="12085"/>
                  <a:pt x="17907" y="11709"/>
                </a:cubicBezTo>
                <a:cubicBezTo>
                  <a:pt x="17920" y="11709"/>
                  <a:pt x="17949" y="11691"/>
                  <a:pt x="17963" y="11691"/>
                </a:cubicBezTo>
                <a:cubicBezTo>
                  <a:pt x="18130" y="11655"/>
                  <a:pt x="18297" y="11619"/>
                  <a:pt x="18450" y="11583"/>
                </a:cubicBezTo>
                <a:cubicBezTo>
                  <a:pt x="18464" y="11583"/>
                  <a:pt x="18478" y="11600"/>
                  <a:pt x="18464" y="11600"/>
                </a:cubicBezTo>
                <a:cubicBezTo>
                  <a:pt x="18464" y="11618"/>
                  <a:pt x="18450" y="11636"/>
                  <a:pt x="18436" y="11636"/>
                </a:cubicBezTo>
                <a:cubicBezTo>
                  <a:pt x="18311" y="11672"/>
                  <a:pt x="18200" y="11726"/>
                  <a:pt x="18060" y="11762"/>
                </a:cubicBezTo>
                <a:cubicBezTo>
                  <a:pt x="18046" y="11762"/>
                  <a:pt x="18032" y="11762"/>
                  <a:pt x="18018" y="11780"/>
                </a:cubicBezTo>
                <a:cubicBezTo>
                  <a:pt x="17837" y="11851"/>
                  <a:pt x="17670" y="11941"/>
                  <a:pt x="17489" y="12030"/>
                </a:cubicBezTo>
                <a:cubicBezTo>
                  <a:pt x="17502" y="12030"/>
                  <a:pt x="17517" y="12031"/>
                  <a:pt x="17531" y="12014"/>
                </a:cubicBezTo>
                <a:cubicBezTo>
                  <a:pt x="17559" y="12013"/>
                  <a:pt x="17559" y="12012"/>
                  <a:pt x="17531" y="12030"/>
                </a:cubicBezTo>
                <a:cubicBezTo>
                  <a:pt x="17503" y="12066"/>
                  <a:pt x="17475" y="12085"/>
                  <a:pt x="17461" y="12121"/>
                </a:cubicBezTo>
                <a:cubicBezTo>
                  <a:pt x="17768" y="12031"/>
                  <a:pt x="18046" y="11924"/>
                  <a:pt x="18324" y="11834"/>
                </a:cubicBezTo>
                <a:cubicBezTo>
                  <a:pt x="18338" y="11834"/>
                  <a:pt x="18352" y="11852"/>
                  <a:pt x="18339" y="11852"/>
                </a:cubicBezTo>
                <a:cubicBezTo>
                  <a:pt x="18339" y="11870"/>
                  <a:pt x="18325" y="11887"/>
                  <a:pt x="18311" y="11887"/>
                </a:cubicBezTo>
                <a:cubicBezTo>
                  <a:pt x="18158" y="11959"/>
                  <a:pt x="17976" y="12031"/>
                  <a:pt x="17823" y="12103"/>
                </a:cubicBezTo>
                <a:cubicBezTo>
                  <a:pt x="18046" y="12031"/>
                  <a:pt x="18269" y="11959"/>
                  <a:pt x="18492" y="11887"/>
                </a:cubicBezTo>
                <a:cubicBezTo>
                  <a:pt x="18506" y="11887"/>
                  <a:pt x="18506" y="11905"/>
                  <a:pt x="18506" y="11905"/>
                </a:cubicBezTo>
                <a:cubicBezTo>
                  <a:pt x="18492" y="11923"/>
                  <a:pt x="18507" y="11923"/>
                  <a:pt x="18520" y="11923"/>
                </a:cubicBezTo>
                <a:cubicBezTo>
                  <a:pt x="19315" y="11583"/>
                  <a:pt x="20025" y="11242"/>
                  <a:pt x="20694" y="10956"/>
                </a:cubicBezTo>
                <a:cubicBezTo>
                  <a:pt x="20694" y="10956"/>
                  <a:pt x="20722" y="10938"/>
                  <a:pt x="20722" y="10920"/>
                </a:cubicBezTo>
                <a:cubicBezTo>
                  <a:pt x="20750" y="10848"/>
                  <a:pt x="20763" y="10759"/>
                  <a:pt x="20791" y="10687"/>
                </a:cubicBezTo>
                <a:cubicBezTo>
                  <a:pt x="20791" y="10669"/>
                  <a:pt x="20805" y="10651"/>
                  <a:pt x="20819" y="10651"/>
                </a:cubicBezTo>
                <a:cubicBezTo>
                  <a:pt x="20889" y="10597"/>
                  <a:pt x="20945" y="10562"/>
                  <a:pt x="21014" y="10526"/>
                </a:cubicBezTo>
                <a:cubicBezTo>
                  <a:pt x="20986" y="10508"/>
                  <a:pt x="20987" y="10489"/>
                  <a:pt x="20959" y="10472"/>
                </a:cubicBezTo>
                <a:cubicBezTo>
                  <a:pt x="20959" y="10472"/>
                  <a:pt x="20959" y="10471"/>
                  <a:pt x="20959" y="10453"/>
                </a:cubicBezTo>
                <a:cubicBezTo>
                  <a:pt x="20959" y="10436"/>
                  <a:pt x="20973" y="10437"/>
                  <a:pt x="20973" y="10437"/>
                </a:cubicBezTo>
                <a:cubicBezTo>
                  <a:pt x="20973" y="10437"/>
                  <a:pt x="20986" y="10437"/>
                  <a:pt x="21000" y="10437"/>
                </a:cubicBezTo>
                <a:cubicBezTo>
                  <a:pt x="21014" y="10365"/>
                  <a:pt x="21071" y="10311"/>
                  <a:pt x="21099" y="10257"/>
                </a:cubicBezTo>
                <a:cubicBezTo>
                  <a:pt x="21099" y="10239"/>
                  <a:pt x="21099" y="10221"/>
                  <a:pt x="21099" y="10203"/>
                </a:cubicBezTo>
                <a:cubicBezTo>
                  <a:pt x="21057" y="10167"/>
                  <a:pt x="21015" y="10132"/>
                  <a:pt x="20987" y="10096"/>
                </a:cubicBezTo>
                <a:cubicBezTo>
                  <a:pt x="20987" y="10078"/>
                  <a:pt x="20959" y="10078"/>
                  <a:pt x="20959" y="10078"/>
                </a:cubicBezTo>
                <a:cubicBezTo>
                  <a:pt x="20234" y="10382"/>
                  <a:pt x="19468" y="10723"/>
                  <a:pt x="18618" y="11099"/>
                </a:cubicBezTo>
                <a:cubicBezTo>
                  <a:pt x="18604" y="11099"/>
                  <a:pt x="18576" y="11099"/>
                  <a:pt x="18576" y="11099"/>
                </a:cubicBezTo>
                <a:cubicBezTo>
                  <a:pt x="18506" y="11153"/>
                  <a:pt x="18422" y="11189"/>
                  <a:pt x="18367" y="11224"/>
                </a:cubicBezTo>
                <a:cubicBezTo>
                  <a:pt x="18339" y="11224"/>
                  <a:pt x="18325" y="11243"/>
                  <a:pt x="18311" y="11243"/>
                </a:cubicBezTo>
                <a:cubicBezTo>
                  <a:pt x="17698" y="11511"/>
                  <a:pt x="17043" y="11727"/>
                  <a:pt x="16318" y="11995"/>
                </a:cubicBezTo>
                <a:cubicBezTo>
                  <a:pt x="15579" y="12300"/>
                  <a:pt x="14772" y="12622"/>
                  <a:pt x="13894" y="13088"/>
                </a:cubicBezTo>
                <a:cubicBezTo>
                  <a:pt x="13462" y="13303"/>
                  <a:pt x="13029" y="13446"/>
                  <a:pt x="12555" y="13661"/>
                </a:cubicBezTo>
                <a:cubicBezTo>
                  <a:pt x="13377" y="13142"/>
                  <a:pt x="14173" y="12711"/>
                  <a:pt x="14897" y="12460"/>
                </a:cubicBezTo>
                <a:cubicBezTo>
                  <a:pt x="14911" y="12406"/>
                  <a:pt x="14911" y="12371"/>
                  <a:pt x="14924" y="12317"/>
                </a:cubicBezTo>
                <a:cubicBezTo>
                  <a:pt x="14980" y="12353"/>
                  <a:pt x="14953" y="12318"/>
                  <a:pt x="14995" y="12389"/>
                </a:cubicBezTo>
                <a:cubicBezTo>
                  <a:pt x="15692" y="11977"/>
                  <a:pt x="16388" y="11834"/>
                  <a:pt x="17015" y="11565"/>
                </a:cubicBezTo>
                <a:cubicBezTo>
                  <a:pt x="17838" y="11207"/>
                  <a:pt x="18618" y="10883"/>
                  <a:pt x="19342" y="10597"/>
                </a:cubicBezTo>
                <a:cubicBezTo>
                  <a:pt x="20081" y="10328"/>
                  <a:pt x="20750" y="10042"/>
                  <a:pt x="21405" y="9702"/>
                </a:cubicBezTo>
                <a:cubicBezTo>
                  <a:pt x="21321" y="9666"/>
                  <a:pt x="21209" y="9665"/>
                  <a:pt x="21126" y="9611"/>
                </a:cubicBezTo>
                <a:cubicBezTo>
                  <a:pt x="21279" y="9432"/>
                  <a:pt x="21489" y="9468"/>
                  <a:pt x="21600" y="9181"/>
                </a:cubicBezTo>
                <a:cubicBezTo>
                  <a:pt x="21182" y="9217"/>
                  <a:pt x="20694" y="9505"/>
                  <a:pt x="20192" y="9702"/>
                </a:cubicBezTo>
                <a:cubicBezTo>
                  <a:pt x="19565" y="9935"/>
                  <a:pt x="18896" y="10203"/>
                  <a:pt x="18172" y="10472"/>
                </a:cubicBezTo>
                <a:cubicBezTo>
                  <a:pt x="17015" y="10919"/>
                  <a:pt x="15720" y="11422"/>
                  <a:pt x="14256" y="11995"/>
                </a:cubicBezTo>
                <a:cubicBezTo>
                  <a:pt x="13880" y="12157"/>
                  <a:pt x="13169" y="12693"/>
                  <a:pt x="12821" y="12622"/>
                </a:cubicBezTo>
                <a:cubicBezTo>
                  <a:pt x="13127" y="12460"/>
                  <a:pt x="13433" y="12318"/>
                  <a:pt x="13740" y="12157"/>
                </a:cubicBezTo>
                <a:cubicBezTo>
                  <a:pt x="13768" y="12139"/>
                  <a:pt x="13796" y="12121"/>
                  <a:pt x="13810" y="12121"/>
                </a:cubicBezTo>
                <a:cubicBezTo>
                  <a:pt x="14075" y="11995"/>
                  <a:pt x="14326" y="11887"/>
                  <a:pt x="14577" y="11780"/>
                </a:cubicBezTo>
                <a:cubicBezTo>
                  <a:pt x="14591" y="11780"/>
                  <a:pt x="14646" y="11762"/>
                  <a:pt x="14660" y="11762"/>
                </a:cubicBezTo>
                <a:cubicBezTo>
                  <a:pt x="14814" y="11690"/>
                  <a:pt x="14953" y="11601"/>
                  <a:pt x="15106" y="11511"/>
                </a:cubicBezTo>
                <a:cubicBezTo>
                  <a:pt x="14967" y="11529"/>
                  <a:pt x="14828" y="11566"/>
                  <a:pt x="14688" y="11583"/>
                </a:cubicBezTo>
                <a:cubicBezTo>
                  <a:pt x="14661" y="11583"/>
                  <a:pt x="14646" y="11600"/>
                  <a:pt x="14646" y="11600"/>
                </a:cubicBezTo>
                <a:cubicBezTo>
                  <a:pt x="14646" y="11618"/>
                  <a:pt x="14618" y="11654"/>
                  <a:pt x="14590" y="11654"/>
                </a:cubicBezTo>
                <a:cubicBezTo>
                  <a:pt x="14158" y="11852"/>
                  <a:pt x="13684" y="12031"/>
                  <a:pt x="13196" y="12246"/>
                </a:cubicBezTo>
                <a:cubicBezTo>
                  <a:pt x="13168" y="12264"/>
                  <a:pt x="13168" y="12246"/>
                  <a:pt x="13196" y="12228"/>
                </a:cubicBezTo>
                <a:cubicBezTo>
                  <a:pt x="13224" y="12174"/>
                  <a:pt x="13266" y="12138"/>
                  <a:pt x="13308" y="12103"/>
                </a:cubicBezTo>
                <a:cubicBezTo>
                  <a:pt x="13336" y="12103"/>
                  <a:pt x="13364" y="12084"/>
                  <a:pt x="13392" y="12066"/>
                </a:cubicBezTo>
                <a:cubicBezTo>
                  <a:pt x="13532" y="12013"/>
                  <a:pt x="13657" y="11959"/>
                  <a:pt x="13782" y="11923"/>
                </a:cubicBezTo>
                <a:cubicBezTo>
                  <a:pt x="13796" y="11905"/>
                  <a:pt x="13838" y="11887"/>
                  <a:pt x="13865" y="11887"/>
                </a:cubicBezTo>
                <a:cubicBezTo>
                  <a:pt x="14088" y="11761"/>
                  <a:pt x="14312" y="11655"/>
                  <a:pt x="14521" y="11547"/>
                </a:cubicBezTo>
                <a:cubicBezTo>
                  <a:pt x="14395" y="11583"/>
                  <a:pt x="14283" y="11619"/>
                  <a:pt x="14158" y="11654"/>
                </a:cubicBezTo>
                <a:cubicBezTo>
                  <a:pt x="14130" y="11654"/>
                  <a:pt x="14144" y="11654"/>
                  <a:pt x="14158" y="11636"/>
                </a:cubicBezTo>
                <a:cubicBezTo>
                  <a:pt x="14269" y="11565"/>
                  <a:pt x="14381" y="11476"/>
                  <a:pt x="14478" y="11404"/>
                </a:cubicBezTo>
                <a:cubicBezTo>
                  <a:pt x="14409" y="11404"/>
                  <a:pt x="14326" y="11404"/>
                  <a:pt x="14256" y="11422"/>
                </a:cubicBezTo>
                <a:cubicBezTo>
                  <a:pt x="14228" y="11422"/>
                  <a:pt x="14228" y="11422"/>
                  <a:pt x="14256" y="11404"/>
                </a:cubicBezTo>
                <a:cubicBezTo>
                  <a:pt x="14479" y="11279"/>
                  <a:pt x="14701" y="11152"/>
                  <a:pt x="14924" y="11027"/>
                </a:cubicBezTo>
                <a:cubicBezTo>
                  <a:pt x="14938" y="11027"/>
                  <a:pt x="14967" y="10992"/>
                  <a:pt x="14981" y="10992"/>
                </a:cubicBezTo>
                <a:cubicBezTo>
                  <a:pt x="15120" y="10920"/>
                  <a:pt x="15259" y="10866"/>
                  <a:pt x="15385" y="10812"/>
                </a:cubicBezTo>
                <a:cubicBezTo>
                  <a:pt x="15399" y="10795"/>
                  <a:pt x="15413" y="10813"/>
                  <a:pt x="15399" y="10831"/>
                </a:cubicBezTo>
                <a:cubicBezTo>
                  <a:pt x="15385" y="10848"/>
                  <a:pt x="15399" y="10867"/>
                  <a:pt x="15413" y="10867"/>
                </a:cubicBezTo>
                <a:cubicBezTo>
                  <a:pt x="15427" y="10849"/>
                  <a:pt x="15440" y="10849"/>
                  <a:pt x="15440" y="10849"/>
                </a:cubicBezTo>
                <a:cubicBezTo>
                  <a:pt x="15468" y="10849"/>
                  <a:pt x="15496" y="10831"/>
                  <a:pt x="15510" y="10831"/>
                </a:cubicBezTo>
                <a:cubicBezTo>
                  <a:pt x="15636" y="10687"/>
                  <a:pt x="15746" y="10579"/>
                  <a:pt x="15872" y="10472"/>
                </a:cubicBezTo>
                <a:cubicBezTo>
                  <a:pt x="15886" y="10472"/>
                  <a:pt x="15900" y="10453"/>
                  <a:pt x="15886" y="10453"/>
                </a:cubicBezTo>
                <a:cubicBezTo>
                  <a:pt x="15844" y="10471"/>
                  <a:pt x="15789" y="10472"/>
                  <a:pt x="15747" y="10490"/>
                </a:cubicBezTo>
                <a:cubicBezTo>
                  <a:pt x="15733" y="10490"/>
                  <a:pt x="15705" y="10508"/>
                  <a:pt x="15677" y="10508"/>
                </a:cubicBezTo>
                <a:cubicBezTo>
                  <a:pt x="15663" y="10508"/>
                  <a:pt x="15636" y="10489"/>
                  <a:pt x="15622" y="10472"/>
                </a:cubicBezTo>
                <a:cubicBezTo>
                  <a:pt x="15608" y="10489"/>
                  <a:pt x="15594" y="10489"/>
                  <a:pt x="15594" y="10472"/>
                </a:cubicBezTo>
                <a:cubicBezTo>
                  <a:pt x="15594" y="10472"/>
                  <a:pt x="15608" y="10453"/>
                  <a:pt x="15636" y="10453"/>
                </a:cubicBezTo>
                <a:cubicBezTo>
                  <a:pt x="16347" y="10149"/>
                  <a:pt x="17042" y="9845"/>
                  <a:pt x="17683" y="9577"/>
                </a:cubicBezTo>
                <a:cubicBezTo>
                  <a:pt x="17697" y="9577"/>
                  <a:pt x="17726" y="9559"/>
                  <a:pt x="17740" y="9559"/>
                </a:cubicBezTo>
                <a:cubicBezTo>
                  <a:pt x="17823" y="9559"/>
                  <a:pt x="17893" y="9540"/>
                  <a:pt x="17977" y="9540"/>
                </a:cubicBezTo>
                <a:cubicBezTo>
                  <a:pt x="17712" y="9666"/>
                  <a:pt x="17447" y="9809"/>
                  <a:pt x="17182" y="9952"/>
                </a:cubicBezTo>
                <a:cubicBezTo>
                  <a:pt x="17154" y="9952"/>
                  <a:pt x="17154" y="9971"/>
                  <a:pt x="17154" y="9971"/>
                </a:cubicBezTo>
                <a:cubicBezTo>
                  <a:pt x="17154" y="9988"/>
                  <a:pt x="17168" y="9989"/>
                  <a:pt x="17182" y="9989"/>
                </a:cubicBezTo>
                <a:cubicBezTo>
                  <a:pt x="17224" y="9971"/>
                  <a:pt x="17252" y="9970"/>
                  <a:pt x="17294" y="9952"/>
                </a:cubicBezTo>
                <a:cubicBezTo>
                  <a:pt x="17308" y="9952"/>
                  <a:pt x="17322" y="9934"/>
                  <a:pt x="17322" y="9934"/>
                </a:cubicBezTo>
                <a:cubicBezTo>
                  <a:pt x="17322" y="9952"/>
                  <a:pt x="17322" y="9952"/>
                  <a:pt x="17336" y="9934"/>
                </a:cubicBezTo>
                <a:cubicBezTo>
                  <a:pt x="17406" y="9934"/>
                  <a:pt x="17475" y="9916"/>
                  <a:pt x="17531" y="9898"/>
                </a:cubicBezTo>
                <a:cubicBezTo>
                  <a:pt x="17559" y="9898"/>
                  <a:pt x="17573" y="9916"/>
                  <a:pt x="17559" y="9934"/>
                </a:cubicBezTo>
                <a:cubicBezTo>
                  <a:pt x="17559" y="9934"/>
                  <a:pt x="17531" y="9953"/>
                  <a:pt x="17517" y="9971"/>
                </a:cubicBezTo>
                <a:cubicBezTo>
                  <a:pt x="17531" y="9971"/>
                  <a:pt x="17572" y="9970"/>
                  <a:pt x="17586" y="9952"/>
                </a:cubicBezTo>
                <a:cubicBezTo>
                  <a:pt x="17851" y="9881"/>
                  <a:pt x="18130" y="9826"/>
                  <a:pt x="18381" y="9755"/>
                </a:cubicBezTo>
                <a:cubicBezTo>
                  <a:pt x="18395" y="9755"/>
                  <a:pt x="18409" y="9773"/>
                  <a:pt x="18395" y="9773"/>
                </a:cubicBezTo>
                <a:cubicBezTo>
                  <a:pt x="18395" y="9791"/>
                  <a:pt x="18381" y="9809"/>
                  <a:pt x="18367" y="9809"/>
                </a:cubicBezTo>
                <a:cubicBezTo>
                  <a:pt x="18227" y="9863"/>
                  <a:pt x="18074" y="9899"/>
                  <a:pt x="17935" y="9952"/>
                </a:cubicBezTo>
                <a:cubicBezTo>
                  <a:pt x="17976" y="9935"/>
                  <a:pt x="18018" y="9934"/>
                  <a:pt x="18060" y="9934"/>
                </a:cubicBezTo>
                <a:cubicBezTo>
                  <a:pt x="18074" y="9916"/>
                  <a:pt x="18102" y="9898"/>
                  <a:pt x="18130" y="9898"/>
                </a:cubicBezTo>
                <a:cubicBezTo>
                  <a:pt x="18255" y="9880"/>
                  <a:pt x="18381" y="9863"/>
                  <a:pt x="18506" y="9863"/>
                </a:cubicBezTo>
                <a:cubicBezTo>
                  <a:pt x="18437" y="9899"/>
                  <a:pt x="18367" y="9935"/>
                  <a:pt x="18297" y="9971"/>
                </a:cubicBezTo>
                <a:cubicBezTo>
                  <a:pt x="18283" y="9971"/>
                  <a:pt x="18255" y="9989"/>
                  <a:pt x="18241" y="10007"/>
                </a:cubicBezTo>
                <a:cubicBezTo>
                  <a:pt x="18144" y="10025"/>
                  <a:pt x="18032" y="10078"/>
                  <a:pt x="17935" y="10096"/>
                </a:cubicBezTo>
                <a:cubicBezTo>
                  <a:pt x="17921" y="10114"/>
                  <a:pt x="17907" y="10132"/>
                  <a:pt x="17907" y="10150"/>
                </a:cubicBezTo>
                <a:cubicBezTo>
                  <a:pt x="17907" y="10168"/>
                  <a:pt x="17893" y="10168"/>
                  <a:pt x="17879" y="10150"/>
                </a:cubicBezTo>
                <a:cubicBezTo>
                  <a:pt x="17879" y="10150"/>
                  <a:pt x="17851" y="10132"/>
                  <a:pt x="17823" y="10132"/>
                </a:cubicBezTo>
                <a:cubicBezTo>
                  <a:pt x="17600" y="10257"/>
                  <a:pt x="17364" y="10364"/>
                  <a:pt x="17141" y="10472"/>
                </a:cubicBezTo>
                <a:cubicBezTo>
                  <a:pt x="17657" y="10328"/>
                  <a:pt x="18158" y="10185"/>
                  <a:pt x="18604" y="10023"/>
                </a:cubicBezTo>
                <a:cubicBezTo>
                  <a:pt x="18632" y="10023"/>
                  <a:pt x="18632" y="10041"/>
                  <a:pt x="18632" y="10041"/>
                </a:cubicBezTo>
                <a:cubicBezTo>
                  <a:pt x="18618" y="10077"/>
                  <a:pt x="18604" y="10096"/>
                  <a:pt x="18590" y="10096"/>
                </a:cubicBezTo>
                <a:cubicBezTo>
                  <a:pt x="18436" y="10150"/>
                  <a:pt x="18283" y="10221"/>
                  <a:pt x="18130" y="10257"/>
                </a:cubicBezTo>
                <a:cubicBezTo>
                  <a:pt x="18102" y="10275"/>
                  <a:pt x="18102" y="10275"/>
                  <a:pt x="18130" y="10275"/>
                </a:cubicBezTo>
                <a:cubicBezTo>
                  <a:pt x="18144" y="10275"/>
                  <a:pt x="18144" y="10275"/>
                  <a:pt x="18158" y="10275"/>
                </a:cubicBezTo>
                <a:cubicBezTo>
                  <a:pt x="18172" y="10293"/>
                  <a:pt x="18172" y="10292"/>
                  <a:pt x="18158" y="10310"/>
                </a:cubicBezTo>
                <a:cubicBezTo>
                  <a:pt x="18158" y="10310"/>
                  <a:pt x="18158" y="10310"/>
                  <a:pt x="18144" y="10328"/>
                </a:cubicBezTo>
                <a:cubicBezTo>
                  <a:pt x="18130" y="10328"/>
                  <a:pt x="18130" y="10346"/>
                  <a:pt x="18144" y="10346"/>
                </a:cubicBezTo>
                <a:cubicBezTo>
                  <a:pt x="18185" y="10328"/>
                  <a:pt x="18227" y="10328"/>
                  <a:pt x="18269" y="10310"/>
                </a:cubicBezTo>
                <a:cubicBezTo>
                  <a:pt x="18283" y="10310"/>
                  <a:pt x="18311" y="10310"/>
                  <a:pt x="18311" y="10310"/>
                </a:cubicBezTo>
                <a:cubicBezTo>
                  <a:pt x="19371" y="9880"/>
                  <a:pt x="20318" y="9523"/>
                  <a:pt x="21182" y="9165"/>
                </a:cubicBezTo>
                <a:cubicBezTo>
                  <a:pt x="21182" y="9147"/>
                  <a:pt x="21196" y="9146"/>
                  <a:pt x="21182" y="9129"/>
                </a:cubicBezTo>
                <a:cubicBezTo>
                  <a:pt x="21182" y="9129"/>
                  <a:pt x="21182" y="9110"/>
                  <a:pt x="21168" y="9092"/>
                </a:cubicBezTo>
                <a:cubicBezTo>
                  <a:pt x="21168" y="9092"/>
                  <a:pt x="21154" y="9074"/>
                  <a:pt x="21140" y="9092"/>
                </a:cubicBezTo>
                <a:cubicBezTo>
                  <a:pt x="21112" y="9057"/>
                  <a:pt x="21084" y="9039"/>
                  <a:pt x="21056" y="9003"/>
                </a:cubicBezTo>
                <a:cubicBezTo>
                  <a:pt x="21056" y="9003"/>
                  <a:pt x="21056" y="9003"/>
                  <a:pt x="21042" y="9003"/>
                </a:cubicBezTo>
                <a:cubicBezTo>
                  <a:pt x="21070" y="9003"/>
                  <a:pt x="21098" y="8967"/>
                  <a:pt x="21112" y="8931"/>
                </a:cubicBezTo>
                <a:cubicBezTo>
                  <a:pt x="21084" y="8895"/>
                  <a:pt x="21071" y="8859"/>
                  <a:pt x="21099" y="8788"/>
                </a:cubicBezTo>
                <a:cubicBezTo>
                  <a:pt x="21057" y="8537"/>
                  <a:pt x="20944" y="8448"/>
                  <a:pt x="20791" y="8412"/>
                </a:cubicBezTo>
                <a:cubicBezTo>
                  <a:pt x="20875" y="8340"/>
                  <a:pt x="20959" y="8268"/>
                  <a:pt x="21056" y="8196"/>
                </a:cubicBezTo>
                <a:cubicBezTo>
                  <a:pt x="20833" y="8232"/>
                  <a:pt x="20624" y="8286"/>
                  <a:pt x="20387" y="8339"/>
                </a:cubicBezTo>
                <a:cubicBezTo>
                  <a:pt x="20373" y="8339"/>
                  <a:pt x="20373" y="8323"/>
                  <a:pt x="20373" y="8305"/>
                </a:cubicBezTo>
                <a:cubicBezTo>
                  <a:pt x="20415" y="8269"/>
                  <a:pt x="20457" y="8250"/>
                  <a:pt x="20499" y="8214"/>
                </a:cubicBezTo>
                <a:cubicBezTo>
                  <a:pt x="20513" y="8196"/>
                  <a:pt x="20513" y="8179"/>
                  <a:pt x="20499" y="8161"/>
                </a:cubicBezTo>
                <a:cubicBezTo>
                  <a:pt x="20499" y="8161"/>
                  <a:pt x="20499" y="8161"/>
                  <a:pt x="20485" y="8143"/>
                </a:cubicBezTo>
                <a:cubicBezTo>
                  <a:pt x="20471" y="8125"/>
                  <a:pt x="20485" y="8107"/>
                  <a:pt x="20485" y="8089"/>
                </a:cubicBezTo>
                <a:cubicBezTo>
                  <a:pt x="20499" y="8071"/>
                  <a:pt x="20499" y="8071"/>
                  <a:pt x="20485" y="8071"/>
                </a:cubicBezTo>
                <a:cubicBezTo>
                  <a:pt x="20234" y="8160"/>
                  <a:pt x="19970" y="8232"/>
                  <a:pt x="19691" y="8321"/>
                </a:cubicBezTo>
                <a:cubicBezTo>
                  <a:pt x="19691" y="8321"/>
                  <a:pt x="19663" y="8322"/>
                  <a:pt x="19649" y="8339"/>
                </a:cubicBezTo>
                <a:cubicBezTo>
                  <a:pt x="19328" y="8447"/>
                  <a:pt x="18980" y="8555"/>
                  <a:pt x="18618" y="8699"/>
                </a:cubicBezTo>
                <a:cubicBezTo>
                  <a:pt x="18604" y="8699"/>
                  <a:pt x="18576" y="8717"/>
                  <a:pt x="18562" y="8717"/>
                </a:cubicBezTo>
                <a:cubicBezTo>
                  <a:pt x="17907" y="8932"/>
                  <a:pt x="17196" y="9146"/>
                  <a:pt x="16458" y="9397"/>
                </a:cubicBezTo>
                <a:cubicBezTo>
                  <a:pt x="16444" y="9415"/>
                  <a:pt x="16402" y="9415"/>
                  <a:pt x="16388" y="9415"/>
                </a:cubicBezTo>
                <a:cubicBezTo>
                  <a:pt x="16277" y="9433"/>
                  <a:pt x="16193" y="9450"/>
                  <a:pt x="16095" y="9468"/>
                </a:cubicBezTo>
                <a:cubicBezTo>
                  <a:pt x="16081" y="9468"/>
                  <a:pt x="16067" y="9451"/>
                  <a:pt x="16081" y="9433"/>
                </a:cubicBezTo>
                <a:cubicBezTo>
                  <a:pt x="16081" y="9415"/>
                  <a:pt x="16095" y="9397"/>
                  <a:pt x="16123" y="9397"/>
                </a:cubicBezTo>
                <a:cubicBezTo>
                  <a:pt x="16207" y="9325"/>
                  <a:pt x="16291" y="9272"/>
                  <a:pt x="16388" y="9236"/>
                </a:cubicBezTo>
                <a:cubicBezTo>
                  <a:pt x="16347" y="9236"/>
                  <a:pt x="16305" y="9236"/>
                  <a:pt x="16277" y="9254"/>
                </a:cubicBezTo>
                <a:cubicBezTo>
                  <a:pt x="16249" y="9254"/>
                  <a:pt x="16249" y="9236"/>
                  <a:pt x="16277" y="9236"/>
                </a:cubicBezTo>
                <a:cubicBezTo>
                  <a:pt x="16360" y="9146"/>
                  <a:pt x="16458" y="9039"/>
                  <a:pt x="16555" y="8949"/>
                </a:cubicBezTo>
                <a:cubicBezTo>
                  <a:pt x="16569" y="8931"/>
                  <a:pt x="16598" y="8931"/>
                  <a:pt x="16611" y="8913"/>
                </a:cubicBezTo>
                <a:cubicBezTo>
                  <a:pt x="16779" y="8805"/>
                  <a:pt x="16974" y="8716"/>
                  <a:pt x="17127" y="8608"/>
                </a:cubicBezTo>
                <a:cubicBezTo>
                  <a:pt x="17155" y="8590"/>
                  <a:pt x="17182" y="8573"/>
                  <a:pt x="17196" y="8573"/>
                </a:cubicBezTo>
                <a:cubicBezTo>
                  <a:pt x="17642" y="8197"/>
                  <a:pt x="18074" y="7802"/>
                  <a:pt x="18492" y="7461"/>
                </a:cubicBezTo>
                <a:cubicBezTo>
                  <a:pt x="18520" y="7443"/>
                  <a:pt x="18534" y="7426"/>
                  <a:pt x="18548" y="7408"/>
                </a:cubicBezTo>
                <a:cubicBezTo>
                  <a:pt x="18743" y="7301"/>
                  <a:pt x="18910" y="7175"/>
                  <a:pt x="19091" y="7067"/>
                </a:cubicBezTo>
                <a:cubicBezTo>
                  <a:pt x="19105" y="7067"/>
                  <a:pt x="19119" y="7049"/>
                  <a:pt x="19133" y="7031"/>
                </a:cubicBezTo>
                <a:cubicBezTo>
                  <a:pt x="19133" y="7031"/>
                  <a:pt x="19133" y="7014"/>
                  <a:pt x="19133" y="6996"/>
                </a:cubicBezTo>
                <a:cubicBezTo>
                  <a:pt x="19147" y="6979"/>
                  <a:pt x="19133" y="6960"/>
                  <a:pt x="19119" y="6960"/>
                </a:cubicBezTo>
                <a:cubicBezTo>
                  <a:pt x="19022" y="6996"/>
                  <a:pt x="18910" y="7013"/>
                  <a:pt x="18813" y="7031"/>
                </a:cubicBezTo>
                <a:cubicBezTo>
                  <a:pt x="18799" y="7031"/>
                  <a:pt x="18785" y="7031"/>
                  <a:pt x="18771" y="7031"/>
                </a:cubicBezTo>
                <a:cubicBezTo>
                  <a:pt x="18757" y="7031"/>
                  <a:pt x="18743" y="7031"/>
                  <a:pt x="18729" y="7031"/>
                </a:cubicBezTo>
                <a:cubicBezTo>
                  <a:pt x="18716" y="7031"/>
                  <a:pt x="18716" y="7014"/>
                  <a:pt x="18729" y="6996"/>
                </a:cubicBezTo>
                <a:cubicBezTo>
                  <a:pt x="18729" y="6979"/>
                  <a:pt x="18743" y="6978"/>
                  <a:pt x="18757" y="6960"/>
                </a:cubicBezTo>
                <a:cubicBezTo>
                  <a:pt x="18770" y="6960"/>
                  <a:pt x="18771" y="6960"/>
                  <a:pt x="18771" y="6942"/>
                </a:cubicBezTo>
                <a:cubicBezTo>
                  <a:pt x="18743" y="6942"/>
                  <a:pt x="18729" y="6942"/>
                  <a:pt x="18715" y="6942"/>
                </a:cubicBezTo>
                <a:cubicBezTo>
                  <a:pt x="18688" y="6942"/>
                  <a:pt x="18688" y="6924"/>
                  <a:pt x="18715" y="6906"/>
                </a:cubicBezTo>
                <a:cubicBezTo>
                  <a:pt x="18813" y="6745"/>
                  <a:pt x="18910" y="6584"/>
                  <a:pt x="19022" y="6405"/>
                </a:cubicBezTo>
                <a:cubicBezTo>
                  <a:pt x="19036" y="6387"/>
                  <a:pt x="19050" y="6369"/>
                  <a:pt x="19064" y="6387"/>
                </a:cubicBezTo>
                <a:cubicBezTo>
                  <a:pt x="19134" y="6315"/>
                  <a:pt x="19203" y="6226"/>
                  <a:pt x="19259" y="6155"/>
                </a:cubicBezTo>
                <a:cubicBezTo>
                  <a:pt x="19273" y="6155"/>
                  <a:pt x="19273" y="6155"/>
                  <a:pt x="19273" y="6155"/>
                </a:cubicBezTo>
                <a:cubicBezTo>
                  <a:pt x="19231" y="6119"/>
                  <a:pt x="19189" y="6082"/>
                  <a:pt x="19161" y="6046"/>
                </a:cubicBezTo>
                <a:cubicBezTo>
                  <a:pt x="19148" y="6028"/>
                  <a:pt x="19133" y="6011"/>
                  <a:pt x="19119" y="6011"/>
                </a:cubicBezTo>
                <a:cubicBezTo>
                  <a:pt x="19105" y="5940"/>
                  <a:pt x="19091" y="5885"/>
                  <a:pt x="19091" y="5795"/>
                </a:cubicBezTo>
                <a:cubicBezTo>
                  <a:pt x="19077" y="5795"/>
                  <a:pt x="19050" y="5796"/>
                  <a:pt x="19036" y="5832"/>
                </a:cubicBezTo>
                <a:cubicBezTo>
                  <a:pt x="18994" y="5832"/>
                  <a:pt x="18952" y="5832"/>
                  <a:pt x="18910" y="5850"/>
                </a:cubicBezTo>
                <a:cubicBezTo>
                  <a:pt x="18896" y="5850"/>
                  <a:pt x="18896" y="5850"/>
                  <a:pt x="18910" y="5832"/>
                </a:cubicBezTo>
                <a:cubicBezTo>
                  <a:pt x="18924" y="5778"/>
                  <a:pt x="18938" y="5742"/>
                  <a:pt x="18966" y="5688"/>
                </a:cubicBezTo>
                <a:cubicBezTo>
                  <a:pt x="18966" y="5688"/>
                  <a:pt x="18979" y="5670"/>
                  <a:pt x="18966" y="5652"/>
                </a:cubicBezTo>
                <a:cubicBezTo>
                  <a:pt x="18966" y="5652"/>
                  <a:pt x="18953" y="5652"/>
                  <a:pt x="18953" y="5634"/>
                </a:cubicBezTo>
                <a:cubicBezTo>
                  <a:pt x="18939" y="5634"/>
                  <a:pt x="18938" y="5599"/>
                  <a:pt x="18938" y="5581"/>
                </a:cubicBezTo>
                <a:cubicBezTo>
                  <a:pt x="19036" y="5492"/>
                  <a:pt x="19119" y="5419"/>
                  <a:pt x="19217" y="5329"/>
                </a:cubicBezTo>
                <a:cubicBezTo>
                  <a:pt x="19231" y="5311"/>
                  <a:pt x="19231" y="5313"/>
                  <a:pt x="19217" y="5313"/>
                </a:cubicBezTo>
                <a:cubicBezTo>
                  <a:pt x="19175" y="5295"/>
                  <a:pt x="19147" y="5258"/>
                  <a:pt x="19119" y="5240"/>
                </a:cubicBezTo>
                <a:cubicBezTo>
                  <a:pt x="18492" y="5455"/>
                  <a:pt x="17809" y="5635"/>
                  <a:pt x="17071" y="5850"/>
                </a:cubicBezTo>
                <a:cubicBezTo>
                  <a:pt x="17071" y="5850"/>
                  <a:pt x="17070" y="5850"/>
                  <a:pt x="17057" y="5868"/>
                </a:cubicBezTo>
                <a:cubicBezTo>
                  <a:pt x="17043" y="5904"/>
                  <a:pt x="16987" y="5921"/>
                  <a:pt x="16945" y="5921"/>
                </a:cubicBezTo>
                <a:cubicBezTo>
                  <a:pt x="16820" y="5939"/>
                  <a:pt x="16695" y="5957"/>
                  <a:pt x="16569" y="5975"/>
                </a:cubicBezTo>
                <a:cubicBezTo>
                  <a:pt x="16332" y="6047"/>
                  <a:pt x="16096" y="6118"/>
                  <a:pt x="15859" y="6189"/>
                </a:cubicBezTo>
                <a:cubicBezTo>
                  <a:pt x="16054" y="6136"/>
                  <a:pt x="16234" y="6083"/>
                  <a:pt x="16430" y="6029"/>
                </a:cubicBezTo>
                <a:cubicBezTo>
                  <a:pt x="16485" y="6011"/>
                  <a:pt x="16527" y="6028"/>
                  <a:pt x="16527" y="6046"/>
                </a:cubicBezTo>
                <a:cubicBezTo>
                  <a:pt x="16513" y="6064"/>
                  <a:pt x="16471" y="6100"/>
                  <a:pt x="16415" y="6118"/>
                </a:cubicBezTo>
                <a:cubicBezTo>
                  <a:pt x="15900" y="6280"/>
                  <a:pt x="15301" y="6495"/>
                  <a:pt x="14799" y="6566"/>
                </a:cubicBezTo>
                <a:cubicBezTo>
                  <a:pt x="13405" y="7068"/>
                  <a:pt x="11929" y="7731"/>
                  <a:pt x="10396" y="8555"/>
                </a:cubicBezTo>
                <a:cubicBezTo>
                  <a:pt x="10368" y="8573"/>
                  <a:pt x="10340" y="8573"/>
                  <a:pt x="10312" y="8573"/>
                </a:cubicBezTo>
                <a:cubicBezTo>
                  <a:pt x="10298" y="8573"/>
                  <a:pt x="10298" y="8555"/>
                  <a:pt x="10326" y="8537"/>
                </a:cubicBezTo>
                <a:cubicBezTo>
                  <a:pt x="11900" y="7605"/>
                  <a:pt x="13573" y="6835"/>
                  <a:pt x="15092" y="6280"/>
                </a:cubicBezTo>
                <a:cubicBezTo>
                  <a:pt x="15176" y="6262"/>
                  <a:pt x="15273" y="6225"/>
                  <a:pt x="15342" y="6189"/>
                </a:cubicBezTo>
                <a:cubicBezTo>
                  <a:pt x="15092" y="6243"/>
                  <a:pt x="14841" y="6297"/>
                  <a:pt x="14563" y="6369"/>
                </a:cubicBezTo>
                <a:cubicBezTo>
                  <a:pt x="14535" y="6387"/>
                  <a:pt x="14493" y="6423"/>
                  <a:pt x="14437" y="6441"/>
                </a:cubicBezTo>
                <a:cubicBezTo>
                  <a:pt x="14312" y="6495"/>
                  <a:pt x="14173" y="6566"/>
                  <a:pt x="14033" y="6619"/>
                </a:cubicBezTo>
                <a:cubicBezTo>
                  <a:pt x="14033" y="6619"/>
                  <a:pt x="14060" y="6620"/>
                  <a:pt x="14060" y="6637"/>
                </a:cubicBezTo>
                <a:cubicBezTo>
                  <a:pt x="14060" y="6655"/>
                  <a:pt x="13992" y="6692"/>
                  <a:pt x="13936" y="6710"/>
                </a:cubicBezTo>
                <a:cubicBezTo>
                  <a:pt x="13601" y="6817"/>
                  <a:pt x="13238" y="6942"/>
                  <a:pt x="12876" y="7067"/>
                </a:cubicBezTo>
                <a:cubicBezTo>
                  <a:pt x="12862" y="7085"/>
                  <a:pt x="12849" y="7086"/>
                  <a:pt x="12849" y="7086"/>
                </a:cubicBezTo>
                <a:cubicBezTo>
                  <a:pt x="10870" y="7874"/>
                  <a:pt x="8585" y="8770"/>
                  <a:pt x="6035" y="10078"/>
                </a:cubicBezTo>
                <a:cubicBezTo>
                  <a:pt x="6007" y="10096"/>
                  <a:pt x="5951" y="10132"/>
                  <a:pt x="5909" y="10132"/>
                </a:cubicBezTo>
                <a:cubicBezTo>
                  <a:pt x="5867" y="10132"/>
                  <a:pt x="5867" y="10114"/>
                  <a:pt x="5909" y="10096"/>
                </a:cubicBezTo>
                <a:cubicBezTo>
                  <a:pt x="5895" y="10078"/>
                  <a:pt x="5881" y="10077"/>
                  <a:pt x="5895" y="10041"/>
                </a:cubicBezTo>
                <a:cubicBezTo>
                  <a:pt x="6856" y="9450"/>
                  <a:pt x="7762" y="8931"/>
                  <a:pt x="8751" y="8483"/>
                </a:cubicBezTo>
                <a:cubicBezTo>
                  <a:pt x="9086" y="8339"/>
                  <a:pt x="9420" y="8214"/>
                  <a:pt x="9727" y="8089"/>
                </a:cubicBezTo>
                <a:cubicBezTo>
                  <a:pt x="9392" y="8179"/>
                  <a:pt x="9072" y="8268"/>
                  <a:pt x="8751" y="8321"/>
                </a:cubicBezTo>
                <a:cubicBezTo>
                  <a:pt x="7873" y="8698"/>
                  <a:pt x="6926" y="9128"/>
                  <a:pt x="5964" y="9522"/>
                </a:cubicBezTo>
                <a:cubicBezTo>
                  <a:pt x="5978" y="9522"/>
                  <a:pt x="5992" y="9522"/>
                  <a:pt x="6006" y="9522"/>
                </a:cubicBezTo>
                <a:cubicBezTo>
                  <a:pt x="5937" y="9558"/>
                  <a:pt x="5838" y="9576"/>
                  <a:pt x="5824" y="9559"/>
                </a:cubicBezTo>
                <a:cubicBezTo>
                  <a:pt x="5811" y="9541"/>
                  <a:pt x="5867" y="9487"/>
                  <a:pt x="5964" y="9451"/>
                </a:cubicBezTo>
                <a:cubicBezTo>
                  <a:pt x="7678" y="8484"/>
                  <a:pt x="9309" y="7803"/>
                  <a:pt x="10814" y="7265"/>
                </a:cubicBezTo>
                <a:cubicBezTo>
                  <a:pt x="12166" y="6763"/>
                  <a:pt x="13420" y="6351"/>
                  <a:pt x="14563" y="5939"/>
                </a:cubicBezTo>
                <a:cubicBezTo>
                  <a:pt x="15413" y="5634"/>
                  <a:pt x="16179" y="5383"/>
                  <a:pt x="16918" y="5204"/>
                </a:cubicBezTo>
                <a:cubicBezTo>
                  <a:pt x="17029" y="5168"/>
                  <a:pt x="17113" y="5186"/>
                  <a:pt x="17113" y="5222"/>
                </a:cubicBezTo>
                <a:cubicBezTo>
                  <a:pt x="17113" y="5276"/>
                  <a:pt x="17029" y="5330"/>
                  <a:pt x="16904" y="5365"/>
                </a:cubicBezTo>
                <a:cubicBezTo>
                  <a:pt x="16193" y="5580"/>
                  <a:pt x="15440" y="5850"/>
                  <a:pt x="14604" y="6136"/>
                </a:cubicBezTo>
                <a:cubicBezTo>
                  <a:pt x="14242" y="6280"/>
                  <a:pt x="13852" y="6405"/>
                  <a:pt x="13447" y="6566"/>
                </a:cubicBezTo>
                <a:cubicBezTo>
                  <a:pt x="13768" y="6459"/>
                  <a:pt x="14075" y="6370"/>
                  <a:pt x="14368" y="6298"/>
                </a:cubicBezTo>
                <a:cubicBezTo>
                  <a:pt x="14814" y="6137"/>
                  <a:pt x="15245" y="5993"/>
                  <a:pt x="15663" y="5868"/>
                </a:cubicBezTo>
                <a:cubicBezTo>
                  <a:pt x="16624" y="5581"/>
                  <a:pt x="17447" y="5419"/>
                  <a:pt x="18297" y="5079"/>
                </a:cubicBezTo>
                <a:cubicBezTo>
                  <a:pt x="18590" y="4971"/>
                  <a:pt x="18868" y="4847"/>
                  <a:pt x="19119" y="4721"/>
                </a:cubicBezTo>
                <a:cubicBezTo>
                  <a:pt x="19133" y="4703"/>
                  <a:pt x="19162" y="4667"/>
                  <a:pt x="19176" y="4649"/>
                </a:cubicBezTo>
                <a:cubicBezTo>
                  <a:pt x="19190" y="4649"/>
                  <a:pt x="19190" y="4631"/>
                  <a:pt x="19176" y="4631"/>
                </a:cubicBezTo>
                <a:cubicBezTo>
                  <a:pt x="19092" y="4649"/>
                  <a:pt x="18994" y="4667"/>
                  <a:pt x="18910" y="4685"/>
                </a:cubicBezTo>
                <a:cubicBezTo>
                  <a:pt x="18896" y="4685"/>
                  <a:pt x="18882" y="4685"/>
                  <a:pt x="18882" y="4685"/>
                </a:cubicBezTo>
                <a:cubicBezTo>
                  <a:pt x="18882" y="4685"/>
                  <a:pt x="18882" y="4649"/>
                  <a:pt x="18868" y="4649"/>
                </a:cubicBezTo>
                <a:cubicBezTo>
                  <a:pt x="18854" y="4631"/>
                  <a:pt x="18841" y="4613"/>
                  <a:pt x="18827" y="4613"/>
                </a:cubicBezTo>
                <a:cubicBezTo>
                  <a:pt x="18827" y="4595"/>
                  <a:pt x="18827" y="4578"/>
                  <a:pt x="18841" y="4560"/>
                </a:cubicBezTo>
                <a:cubicBezTo>
                  <a:pt x="18897" y="4524"/>
                  <a:pt x="18952" y="4470"/>
                  <a:pt x="19022" y="4416"/>
                </a:cubicBezTo>
                <a:cubicBezTo>
                  <a:pt x="19036" y="4416"/>
                  <a:pt x="19036" y="4398"/>
                  <a:pt x="19022" y="4398"/>
                </a:cubicBezTo>
                <a:cubicBezTo>
                  <a:pt x="18924" y="4416"/>
                  <a:pt x="18827" y="4435"/>
                  <a:pt x="18729" y="4453"/>
                </a:cubicBezTo>
                <a:cubicBezTo>
                  <a:pt x="18716" y="4453"/>
                  <a:pt x="18687" y="4452"/>
                  <a:pt x="18687" y="4416"/>
                </a:cubicBezTo>
                <a:cubicBezTo>
                  <a:pt x="18492" y="4506"/>
                  <a:pt x="18269" y="4577"/>
                  <a:pt x="18032" y="4649"/>
                </a:cubicBezTo>
                <a:cubicBezTo>
                  <a:pt x="17280" y="4864"/>
                  <a:pt x="16528" y="5025"/>
                  <a:pt x="15650" y="5258"/>
                </a:cubicBezTo>
                <a:cubicBezTo>
                  <a:pt x="14493" y="5545"/>
                  <a:pt x="13225" y="5975"/>
                  <a:pt x="11956" y="6566"/>
                </a:cubicBezTo>
                <a:cubicBezTo>
                  <a:pt x="11943" y="6584"/>
                  <a:pt x="11915" y="6585"/>
                  <a:pt x="11901" y="6585"/>
                </a:cubicBezTo>
                <a:cubicBezTo>
                  <a:pt x="11901" y="6585"/>
                  <a:pt x="11900" y="6566"/>
                  <a:pt x="11928" y="6566"/>
                </a:cubicBezTo>
                <a:cubicBezTo>
                  <a:pt x="13210" y="5939"/>
                  <a:pt x="14493" y="5527"/>
                  <a:pt x="15650" y="5204"/>
                </a:cubicBezTo>
                <a:cubicBezTo>
                  <a:pt x="16751" y="4882"/>
                  <a:pt x="17781" y="4738"/>
                  <a:pt x="18673" y="4362"/>
                </a:cubicBezTo>
                <a:cubicBezTo>
                  <a:pt x="18659" y="4344"/>
                  <a:pt x="18659" y="4344"/>
                  <a:pt x="18645" y="4344"/>
                </a:cubicBezTo>
                <a:cubicBezTo>
                  <a:pt x="18631" y="4344"/>
                  <a:pt x="18618" y="4398"/>
                  <a:pt x="18604" y="4362"/>
                </a:cubicBezTo>
                <a:cubicBezTo>
                  <a:pt x="18590" y="4362"/>
                  <a:pt x="18590" y="4327"/>
                  <a:pt x="18604" y="4309"/>
                </a:cubicBezTo>
                <a:cubicBezTo>
                  <a:pt x="18604" y="4291"/>
                  <a:pt x="18604" y="4255"/>
                  <a:pt x="18604" y="4237"/>
                </a:cubicBezTo>
                <a:cubicBezTo>
                  <a:pt x="18562" y="4255"/>
                  <a:pt x="18520" y="4273"/>
                  <a:pt x="18464" y="4291"/>
                </a:cubicBezTo>
                <a:cubicBezTo>
                  <a:pt x="18492" y="4219"/>
                  <a:pt x="18520" y="4165"/>
                  <a:pt x="18548" y="4093"/>
                </a:cubicBezTo>
                <a:cubicBezTo>
                  <a:pt x="18561" y="4076"/>
                  <a:pt x="18561" y="4057"/>
                  <a:pt x="18548" y="4039"/>
                </a:cubicBezTo>
                <a:cubicBezTo>
                  <a:pt x="18548" y="4021"/>
                  <a:pt x="18534" y="4004"/>
                  <a:pt x="18520" y="3986"/>
                </a:cubicBezTo>
                <a:cubicBezTo>
                  <a:pt x="18507" y="3986"/>
                  <a:pt x="18506" y="3950"/>
                  <a:pt x="18506" y="3914"/>
                </a:cubicBezTo>
                <a:cubicBezTo>
                  <a:pt x="18548" y="3860"/>
                  <a:pt x="18576" y="3824"/>
                  <a:pt x="18604" y="3771"/>
                </a:cubicBezTo>
                <a:cubicBezTo>
                  <a:pt x="18618" y="3735"/>
                  <a:pt x="18631" y="3699"/>
                  <a:pt x="18645" y="3663"/>
                </a:cubicBezTo>
                <a:cubicBezTo>
                  <a:pt x="18687" y="3610"/>
                  <a:pt x="18729" y="3556"/>
                  <a:pt x="18771" y="3502"/>
                </a:cubicBezTo>
                <a:cubicBezTo>
                  <a:pt x="18785" y="3502"/>
                  <a:pt x="18799" y="3502"/>
                  <a:pt x="18785" y="3520"/>
                </a:cubicBezTo>
                <a:cubicBezTo>
                  <a:pt x="18785" y="3556"/>
                  <a:pt x="18785" y="3591"/>
                  <a:pt x="18771" y="3609"/>
                </a:cubicBezTo>
                <a:cubicBezTo>
                  <a:pt x="18771" y="3627"/>
                  <a:pt x="18785" y="3627"/>
                  <a:pt x="18799" y="3627"/>
                </a:cubicBezTo>
                <a:cubicBezTo>
                  <a:pt x="18855" y="3538"/>
                  <a:pt x="18910" y="3448"/>
                  <a:pt x="18966" y="3359"/>
                </a:cubicBezTo>
                <a:cubicBezTo>
                  <a:pt x="18979" y="3341"/>
                  <a:pt x="18979" y="3322"/>
                  <a:pt x="18966" y="3322"/>
                </a:cubicBezTo>
                <a:cubicBezTo>
                  <a:pt x="18966" y="3322"/>
                  <a:pt x="18966" y="3324"/>
                  <a:pt x="18966" y="3306"/>
                </a:cubicBezTo>
                <a:cubicBezTo>
                  <a:pt x="18952" y="3306"/>
                  <a:pt x="18952" y="3269"/>
                  <a:pt x="18966" y="3251"/>
                </a:cubicBezTo>
                <a:cubicBezTo>
                  <a:pt x="18966" y="3234"/>
                  <a:pt x="18966" y="3215"/>
                  <a:pt x="18966" y="3197"/>
                </a:cubicBezTo>
                <a:cubicBezTo>
                  <a:pt x="18952" y="3197"/>
                  <a:pt x="18924" y="3270"/>
                  <a:pt x="18910" y="3288"/>
                </a:cubicBezTo>
                <a:cubicBezTo>
                  <a:pt x="18868" y="3252"/>
                  <a:pt x="18827" y="3233"/>
                  <a:pt x="18799" y="3215"/>
                </a:cubicBezTo>
                <a:cubicBezTo>
                  <a:pt x="18785" y="3215"/>
                  <a:pt x="18771" y="3197"/>
                  <a:pt x="18785" y="3179"/>
                </a:cubicBezTo>
                <a:cubicBezTo>
                  <a:pt x="18840" y="3125"/>
                  <a:pt x="18897" y="3073"/>
                  <a:pt x="18938" y="3019"/>
                </a:cubicBezTo>
                <a:cubicBezTo>
                  <a:pt x="18966" y="3001"/>
                  <a:pt x="18966" y="2982"/>
                  <a:pt x="18966" y="2929"/>
                </a:cubicBezTo>
                <a:cubicBezTo>
                  <a:pt x="18966" y="2929"/>
                  <a:pt x="18953" y="2910"/>
                  <a:pt x="18953" y="2892"/>
                </a:cubicBezTo>
                <a:cubicBezTo>
                  <a:pt x="18953" y="2857"/>
                  <a:pt x="18952" y="2840"/>
                  <a:pt x="18938" y="2840"/>
                </a:cubicBezTo>
                <a:cubicBezTo>
                  <a:pt x="18883" y="2840"/>
                  <a:pt x="18826" y="2840"/>
                  <a:pt x="18785" y="2840"/>
                </a:cubicBezTo>
                <a:cubicBezTo>
                  <a:pt x="18771" y="2840"/>
                  <a:pt x="18729" y="2840"/>
                  <a:pt x="18715" y="2858"/>
                </a:cubicBezTo>
                <a:cubicBezTo>
                  <a:pt x="18088" y="3108"/>
                  <a:pt x="16333" y="3484"/>
                  <a:pt x="15538" y="3627"/>
                </a:cubicBezTo>
                <a:cubicBezTo>
                  <a:pt x="15887" y="3412"/>
                  <a:pt x="16318" y="3072"/>
                  <a:pt x="16667" y="2911"/>
                </a:cubicBezTo>
                <a:cubicBezTo>
                  <a:pt x="16472" y="2911"/>
                  <a:pt x="16221" y="2947"/>
                  <a:pt x="16068" y="2876"/>
                </a:cubicBezTo>
                <a:cubicBezTo>
                  <a:pt x="16138" y="2732"/>
                  <a:pt x="16277" y="2625"/>
                  <a:pt x="16458" y="2553"/>
                </a:cubicBezTo>
                <a:cubicBezTo>
                  <a:pt x="16416" y="2535"/>
                  <a:pt x="16346" y="2500"/>
                  <a:pt x="16318" y="2464"/>
                </a:cubicBezTo>
                <a:cubicBezTo>
                  <a:pt x="16402" y="2446"/>
                  <a:pt x="16457" y="2427"/>
                  <a:pt x="16527" y="2391"/>
                </a:cubicBezTo>
                <a:cubicBezTo>
                  <a:pt x="16402" y="2409"/>
                  <a:pt x="16277" y="2391"/>
                  <a:pt x="16179" y="2373"/>
                </a:cubicBezTo>
                <a:cubicBezTo>
                  <a:pt x="16570" y="2463"/>
                  <a:pt x="17238" y="2087"/>
                  <a:pt x="17600" y="1998"/>
                </a:cubicBezTo>
                <a:cubicBezTo>
                  <a:pt x="17614" y="1998"/>
                  <a:pt x="17643" y="1997"/>
                  <a:pt x="17670" y="1979"/>
                </a:cubicBezTo>
                <a:cubicBezTo>
                  <a:pt x="17698" y="1979"/>
                  <a:pt x="17740" y="1961"/>
                  <a:pt x="17768" y="1961"/>
                </a:cubicBezTo>
                <a:cubicBezTo>
                  <a:pt x="17782" y="1961"/>
                  <a:pt x="17782" y="1961"/>
                  <a:pt x="17782" y="1961"/>
                </a:cubicBezTo>
                <a:cubicBezTo>
                  <a:pt x="17601" y="2015"/>
                  <a:pt x="17406" y="2105"/>
                  <a:pt x="17224" y="2177"/>
                </a:cubicBezTo>
                <a:cubicBezTo>
                  <a:pt x="17531" y="2105"/>
                  <a:pt x="17837" y="2069"/>
                  <a:pt x="18130" y="2069"/>
                </a:cubicBezTo>
                <a:cubicBezTo>
                  <a:pt x="17962" y="2104"/>
                  <a:pt x="17810" y="2140"/>
                  <a:pt x="17656" y="2212"/>
                </a:cubicBezTo>
                <a:cubicBezTo>
                  <a:pt x="17782" y="2194"/>
                  <a:pt x="17907" y="2177"/>
                  <a:pt x="18032" y="2159"/>
                </a:cubicBezTo>
                <a:cubicBezTo>
                  <a:pt x="17990" y="2177"/>
                  <a:pt x="17934" y="2176"/>
                  <a:pt x="17907" y="2212"/>
                </a:cubicBezTo>
                <a:cubicBezTo>
                  <a:pt x="17976" y="2194"/>
                  <a:pt x="18060" y="2195"/>
                  <a:pt x="18158" y="2177"/>
                </a:cubicBezTo>
                <a:cubicBezTo>
                  <a:pt x="18032" y="2213"/>
                  <a:pt x="17935" y="2230"/>
                  <a:pt x="17837" y="2266"/>
                </a:cubicBezTo>
                <a:cubicBezTo>
                  <a:pt x="18088" y="2230"/>
                  <a:pt x="18312" y="2231"/>
                  <a:pt x="18535" y="2034"/>
                </a:cubicBezTo>
                <a:cubicBezTo>
                  <a:pt x="18535" y="2034"/>
                  <a:pt x="18562" y="1943"/>
                  <a:pt x="18576" y="1907"/>
                </a:cubicBezTo>
                <a:cubicBezTo>
                  <a:pt x="18534" y="1889"/>
                  <a:pt x="18479" y="1872"/>
                  <a:pt x="18423" y="1854"/>
                </a:cubicBezTo>
                <a:cubicBezTo>
                  <a:pt x="18479" y="1836"/>
                  <a:pt x="18534" y="1836"/>
                  <a:pt x="18576" y="1818"/>
                </a:cubicBezTo>
                <a:cubicBezTo>
                  <a:pt x="18590" y="1800"/>
                  <a:pt x="18590" y="1800"/>
                  <a:pt x="18590" y="1800"/>
                </a:cubicBezTo>
                <a:cubicBezTo>
                  <a:pt x="18576" y="1800"/>
                  <a:pt x="18576" y="1782"/>
                  <a:pt x="18590" y="1782"/>
                </a:cubicBezTo>
                <a:cubicBezTo>
                  <a:pt x="18604" y="1764"/>
                  <a:pt x="18604" y="1711"/>
                  <a:pt x="18604" y="1711"/>
                </a:cubicBezTo>
                <a:cubicBezTo>
                  <a:pt x="18604" y="1693"/>
                  <a:pt x="18604" y="1693"/>
                  <a:pt x="18618" y="1675"/>
                </a:cubicBezTo>
                <a:cubicBezTo>
                  <a:pt x="18618" y="1675"/>
                  <a:pt x="18645" y="1656"/>
                  <a:pt x="18645" y="1639"/>
                </a:cubicBezTo>
                <a:cubicBezTo>
                  <a:pt x="18645" y="1639"/>
                  <a:pt x="18645" y="1638"/>
                  <a:pt x="18659" y="1620"/>
                </a:cubicBezTo>
                <a:cubicBezTo>
                  <a:pt x="18659" y="1620"/>
                  <a:pt x="18646" y="1604"/>
                  <a:pt x="18632" y="1604"/>
                </a:cubicBezTo>
                <a:cubicBezTo>
                  <a:pt x="18548" y="1622"/>
                  <a:pt x="18450" y="1639"/>
                  <a:pt x="18367" y="1657"/>
                </a:cubicBezTo>
                <a:cubicBezTo>
                  <a:pt x="18464" y="1621"/>
                  <a:pt x="18575" y="1585"/>
                  <a:pt x="18659" y="1531"/>
                </a:cubicBezTo>
                <a:cubicBezTo>
                  <a:pt x="18645" y="1513"/>
                  <a:pt x="18618" y="1513"/>
                  <a:pt x="18604" y="1495"/>
                </a:cubicBezTo>
                <a:cubicBezTo>
                  <a:pt x="18604" y="1495"/>
                  <a:pt x="18646" y="1478"/>
                  <a:pt x="18632" y="1460"/>
                </a:cubicBezTo>
                <a:cubicBezTo>
                  <a:pt x="18632" y="1425"/>
                  <a:pt x="18604" y="1388"/>
                  <a:pt x="18590" y="1352"/>
                </a:cubicBezTo>
                <a:cubicBezTo>
                  <a:pt x="18673" y="1280"/>
                  <a:pt x="18660" y="1227"/>
                  <a:pt x="18744" y="1174"/>
                </a:cubicBezTo>
                <a:cubicBezTo>
                  <a:pt x="18256" y="1138"/>
                  <a:pt x="17712" y="1442"/>
                  <a:pt x="17168" y="1460"/>
                </a:cubicBezTo>
                <a:cubicBezTo>
                  <a:pt x="17210" y="1442"/>
                  <a:pt x="17252" y="1424"/>
                  <a:pt x="17294" y="1406"/>
                </a:cubicBezTo>
                <a:cubicBezTo>
                  <a:pt x="17517" y="1245"/>
                  <a:pt x="17852" y="1172"/>
                  <a:pt x="18103" y="1047"/>
                </a:cubicBezTo>
                <a:cubicBezTo>
                  <a:pt x="18033" y="1065"/>
                  <a:pt x="17921" y="1084"/>
                  <a:pt x="17837" y="1119"/>
                </a:cubicBezTo>
                <a:cubicBezTo>
                  <a:pt x="17949" y="994"/>
                  <a:pt x="18102" y="923"/>
                  <a:pt x="18241" y="851"/>
                </a:cubicBezTo>
                <a:cubicBezTo>
                  <a:pt x="18199" y="815"/>
                  <a:pt x="18157" y="778"/>
                  <a:pt x="18130" y="760"/>
                </a:cubicBezTo>
                <a:cubicBezTo>
                  <a:pt x="18185" y="725"/>
                  <a:pt x="18228" y="689"/>
                  <a:pt x="18297" y="671"/>
                </a:cubicBezTo>
                <a:cubicBezTo>
                  <a:pt x="18297" y="635"/>
                  <a:pt x="18227" y="654"/>
                  <a:pt x="18227" y="600"/>
                </a:cubicBezTo>
                <a:cubicBezTo>
                  <a:pt x="18269" y="564"/>
                  <a:pt x="18297" y="582"/>
                  <a:pt x="18339" y="528"/>
                </a:cubicBezTo>
                <a:cubicBezTo>
                  <a:pt x="18297" y="582"/>
                  <a:pt x="18158" y="510"/>
                  <a:pt x="18103" y="492"/>
                </a:cubicBezTo>
                <a:cubicBezTo>
                  <a:pt x="18103" y="492"/>
                  <a:pt x="18102" y="492"/>
                  <a:pt x="18130" y="474"/>
                </a:cubicBezTo>
                <a:cubicBezTo>
                  <a:pt x="18102" y="474"/>
                  <a:pt x="18088" y="474"/>
                  <a:pt x="18074" y="474"/>
                </a:cubicBezTo>
                <a:cubicBezTo>
                  <a:pt x="18088" y="474"/>
                  <a:pt x="18089" y="457"/>
                  <a:pt x="18103" y="457"/>
                </a:cubicBezTo>
                <a:cubicBezTo>
                  <a:pt x="18130" y="439"/>
                  <a:pt x="18130" y="439"/>
                  <a:pt x="18130" y="439"/>
                </a:cubicBezTo>
                <a:cubicBezTo>
                  <a:pt x="18130" y="421"/>
                  <a:pt x="18130" y="421"/>
                  <a:pt x="18144" y="403"/>
                </a:cubicBezTo>
                <a:cubicBezTo>
                  <a:pt x="18158" y="403"/>
                  <a:pt x="18213" y="367"/>
                  <a:pt x="18241" y="367"/>
                </a:cubicBezTo>
                <a:cubicBezTo>
                  <a:pt x="18255" y="349"/>
                  <a:pt x="18269" y="348"/>
                  <a:pt x="18283" y="348"/>
                </a:cubicBezTo>
                <a:cubicBezTo>
                  <a:pt x="18297" y="348"/>
                  <a:pt x="18297" y="348"/>
                  <a:pt x="18297" y="348"/>
                </a:cubicBezTo>
                <a:cubicBezTo>
                  <a:pt x="18325" y="348"/>
                  <a:pt x="18353" y="332"/>
                  <a:pt x="18395" y="314"/>
                </a:cubicBezTo>
                <a:cubicBezTo>
                  <a:pt x="18395" y="314"/>
                  <a:pt x="18409" y="313"/>
                  <a:pt x="18409" y="296"/>
                </a:cubicBezTo>
                <a:lnTo>
                  <a:pt x="18367" y="296"/>
                </a:lnTo>
                <a:cubicBezTo>
                  <a:pt x="18367" y="296"/>
                  <a:pt x="18367" y="296"/>
                  <a:pt x="18353" y="296"/>
                </a:cubicBezTo>
                <a:cubicBezTo>
                  <a:pt x="18339" y="296"/>
                  <a:pt x="18339" y="295"/>
                  <a:pt x="18353" y="277"/>
                </a:cubicBezTo>
                <a:cubicBezTo>
                  <a:pt x="18367" y="277"/>
                  <a:pt x="18395" y="259"/>
                  <a:pt x="18423" y="259"/>
                </a:cubicBezTo>
                <a:cubicBezTo>
                  <a:pt x="18437" y="259"/>
                  <a:pt x="18450" y="259"/>
                  <a:pt x="18450" y="241"/>
                </a:cubicBezTo>
                <a:cubicBezTo>
                  <a:pt x="18450" y="241"/>
                  <a:pt x="18437" y="223"/>
                  <a:pt x="18423" y="223"/>
                </a:cubicBezTo>
                <a:cubicBezTo>
                  <a:pt x="18409" y="223"/>
                  <a:pt x="18395" y="223"/>
                  <a:pt x="18395" y="241"/>
                </a:cubicBezTo>
                <a:cubicBezTo>
                  <a:pt x="18367" y="241"/>
                  <a:pt x="18338" y="241"/>
                  <a:pt x="18324" y="241"/>
                </a:cubicBezTo>
                <a:cubicBezTo>
                  <a:pt x="18324" y="241"/>
                  <a:pt x="18242" y="241"/>
                  <a:pt x="18186" y="241"/>
                </a:cubicBezTo>
                <a:cubicBezTo>
                  <a:pt x="17879" y="241"/>
                  <a:pt x="17252" y="259"/>
                  <a:pt x="17252" y="259"/>
                </a:cubicBezTo>
                <a:cubicBezTo>
                  <a:pt x="17239" y="259"/>
                  <a:pt x="17224" y="259"/>
                  <a:pt x="17210" y="259"/>
                </a:cubicBezTo>
                <a:cubicBezTo>
                  <a:pt x="17196" y="277"/>
                  <a:pt x="17182" y="259"/>
                  <a:pt x="17182" y="259"/>
                </a:cubicBezTo>
                <a:cubicBezTo>
                  <a:pt x="17182" y="241"/>
                  <a:pt x="17182" y="223"/>
                  <a:pt x="17168" y="223"/>
                </a:cubicBezTo>
                <a:cubicBezTo>
                  <a:pt x="17154" y="223"/>
                  <a:pt x="17154" y="223"/>
                  <a:pt x="17154" y="223"/>
                </a:cubicBezTo>
                <a:cubicBezTo>
                  <a:pt x="17154" y="223"/>
                  <a:pt x="17168" y="205"/>
                  <a:pt x="17196" y="205"/>
                </a:cubicBezTo>
                <a:cubicBezTo>
                  <a:pt x="17196" y="205"/>
                  <a:pt x="17210" y="205"/>
                  <a:pt x="17224" y="205"/>
                </a:cubicBezTo>
                <a:cubicBezTo>
                  <a:pt x="17238" y="205"/>
                  <a:pt x="17266" y="205"/>
                  <a:pt x="17280" y="205"/>
                </a:cubicBezTo>
                <a:cubicBezTo>
                  <a:pt x="17363" y="187"/>
                  <a:pt x="17447" y="170"/>
                  <a:pt x="17531" y="170"/>
                </a:cubicBezTo>
                <a:cubicBezTo>
                  <a:pt x="17503" y="170"/>
                  <a:pt x="17475" y="170"/>
                  <a:pt x="17433" y="152"/>
                </a:cubicBezTo>
                <a:cubicBezTo>
                  <a:pt x="17419" y="152"/>
                  <a:pt x="17419" y="152"/>
                  <a:pt x="17433" y="134"/>
                </a:cubicBezTo>
                <a:cubicBezTo>
                  <a:pt x="17461" y="134"/>
                  <a:pt x="17489" y="98"/>
                  <a:pt x="17517" y="80"/>
                </a:cubicBezTo>
                <a:cubicBezTo>
                  <a:pt x="17559" y="80"/>
                  <a:pt x="17573" y="80"/>
                  <a:pt x="17559" y="80"/>
                </a:cubicBezTo>
                <a:cubicBezTo>
                  <a:pt x="17559" y="80"/>
                  <a:pt x="17559" y="80"/>
                  <a:pt x="17517" y="62"/>
                </a:cubicBezTo>
                <a:cubicBezTo>
                  <a:pt x="17503" y="62"/>
                  <a:pt x="17517" y="27"/>
                  <a:pt x="17503" y="27"/>
                </a:cubicBezTo>
                <a:cubicBezTo>
                  <a:pt x="17489" y="9"/>
                  <a:pt x="17433" y="27"/>
                  <a:pt x="17419" y="27"/>
                </a:cubicBezTo>
                <a:cubicBezTo>
                  <a:pt x="17419" y="9"/>
                  <a:pt x="17419" y="9"/>
                  <a:pt x="17419" y="9"/>
                </a:cubicBezTo>
                <a:cubicBezTo>
                  <a:pt x="17419" y="9"/>
                  <a:pt x="16965" y="-2"/>
                  <a:pt x="16255" y="1"/>
                </a:cubicBezTo>
                <a:close/>
                <a:moveTo>
                  <a:pt x="17517" y="9971"/>
                </a:moveTo>
                <a:cubicBezTo>
                  <a:pt x="17419" y="10006"/>
                  <a:pt x="17322" y="10042"/>
                  <a:pt x="17224" y="10096"/>
                </a:cubicBezTo>
                <a:cubicBezTo>
                  <a:pt x="17210" y="10096"/>
                  <a:pt x="17196" y="10114"/>
                  <a:pt x="17196" y="10114"/>
                </a:cubicBezTo>
                <a:cubicBezTo>
                  <a:pt x="17196" y="10132"/>
                  <a:pt x="17224" y="10132"/>
                  <a:pt x="17238" y="10132"/>
                </a:cubicBezTo>
                <a:cubicBezTo>
                  <a:pt x="17336" y="10078"/>
                  <a:pt x="17419" y="10024"/>
                  <a:pt x="17517" y="9971"/>
                </a:cubicBezTo>
                <a:close/>
                <a:moveTo>
                  <a:pt x="20787" y="11291"/>
                </a:moveTo>
                <a:lnTo>
                  <a:pt x="20819" y="11279"/>
                </a:lnTo>
                <a:cubicBezTo>
                  <a:pt x="20805" y="11297"/>
                  <a:pt x="20778" y="11297"/>
                  <a:pt x="20764" y="11297"/>
                </a:cubicBezTo>
                <a:lnTo>
                  <a:pt x="20787" y="11291"/>
                </a:lnTo>
                <a:close/>
                <a:moveTo>
                  <a:pt x="19830" y="12425"/>
                </a:moveTo>
                <a:lnTo>
                  <a:pt x="19796" y="12430"/>
                </a:lnTo>
                <a:lnTo>
                  <a:pt x="19774" y="12444"/>
                </a:lnTo>
                <a:cubicBezTo>
                  <a:pt x="19747" y="12444"/>
                  <a:pt x="19719" y="12442"/>
                  <a:pt x="19691" y="12460"/>
                </a:cubicBezTo>
                <a:cubicBezTo>
                  <a:pt x="19677" y="12460"/>
                  <a:pt x="19663" y="12460"/>
                  <a:pt x="19663" y="12478"/>
                </a:cubicBezTo>
                <a:cubicBezTo>
                  <a:pt x="19649" y="12478"/>
                  <a:pt x="19622" y="12497"/>
                  <a:pt x="19608" y="12515"/>
                </a:cubicBezTo>
                <a:cubicBezTo>
                  <a:pt x="19594" y="12515"/>
                  <a:pt x="19579" y="12515"/>
                  <a:pt x="19565" y="12515"/>
                </a:cubicBezTo>
                <a:cubicBezTo>
                  <a:pt x="19551" y="12532"/>
                  <a:pt x="19551" y="12533"/>
                  <a:pt x="19565" y="12533"/>
                </a:cubicBezTo>
                <a:cubicBezTo>
                  <a:pt x="19649" y="12497"/>
                  <a:pt x="19746" y="12461"/>
                  <a:pt x="19830" y="12425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933" name="Title…"/>
          <p:cNvSpPr txBox="1"/>
          <p:nvPr/>
        </p:nvSpPr>
        <p:spPr>
          <a:xfrm>
            <a:off x="3728438" y="4461109"/>
            <a:ext cx="7730640" cy="14288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rPr lang="en-US" dirty="0"/>
              <a:t>Your branded</a:t>
            </a:r>
            <a:endParaRPr dirty="0"/>
          </a:p>
          <a:p>
            <a:pPr>
              <a:defRPr b="0">
                <a:latin typeface="Roboto"/>
                <a:ea typeface="Roboto"/>
                <a:cs typeface="Roboto"/>
                <a:sym typeface="Roboto"/>
              </a:defRPr>
            </a:pPr>
            <a:r>
              <a:rPr lang="en-US" b="0" dirty="0">
                <a:solidFill>
                  <a:srgbClr val="7c4efd"/>
                </a:solidFill>
                <a:latin typeface="Roboto Light" panose="02000000000000000000" pitchFamily="2" charset="0"/>
                <a:ea typeface="Roboto Light" panose="02000000000000000000" pitchFamily="2" charset="0"/>
                <a:sym typeface="Roboto Light"/>
              </a:rPr>
              <a:t>customized presentation</a:t>
            </a:r>
          </a:p>
        </p:txBody>
      </p:sp>
      <p:sp>
        <p:nvSpPr>
          <p:cNvPr id="934" name="Line"/>
          <p:cNvSpPr/>
          <p:nvPr/>
        </p:nvSpPr>
        <p:spPr>
          <a:xfrm>
            <a:off x="3485994" y="4461108"/>
            <a:ext cx="0" cy="1696102"/>
          </a:xfrm>
          <a:prstGeom prst="line">
            <a:avLst/>
          </a:prstGeom>
          <a:ln w="6350">
            <a:solidFill>
              <a:srgbClr val="3b2f4e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54" name="Lorem ipsum dolor sit amet, consectetur adipiscing elit."/>
          <p:cNvSpPr txBox="1"/>
          <p:nvPr/>
        </p:nvSpPr>
        <p:spPr>
          <a:xfrm>
            <a:off x="3779238" y="5925218"/>
            <a:ext cx="2599458" cy="54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Lorem ipsum dolor sit amet, consectetur adipiscing elit.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579F075-199B-004C-9622-F542FFF84D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2267" y="3935127"/>
            <a:ext cx="3664084" cy="2748063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4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9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3" grpId="1" animBg="1" advAuto="0"/>
      <p:bldP spid="934" grpId="2" animBg="1" advAuto="0"/>
      <p:bldP spid="954" grpId="4" animBg="1" advAuto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30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477" name="Arrow"/>
          <p:cNvSpPr/>
          <p:nvPr/>
        </p:nvSpPr>
        <p:spPr>
          <a:xfrm rot="19800000" flipV="1">
            <a:off x="6636519" y="2789627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78" name="Arrow"/>
          <p:cNvSpPr/>
          <p:nvPr/>
        </p:nvSpPr>
        <p:spPr>
          <a:xfrm rot="12600000" flipV="1">
            <a:off x="4915518" y="2800506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79" name="Diverging Diagram 2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Diverging Diagram 2</a:t>
            </a:r>
          </a:p>
        </p:txBody>
      </p:sp>
      <p:sp>
        <p:nvSpPr>
          <p:cNvPr id="1480" name="Arrow"/>
          <p:cNvSpPr/>
          <p:nvPr/>
        </p:nvSpPr>
        <p:spPr>
          <a:xfrm rot="1800000">
            <a:off x="6636519" y="3863616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481" name="Arrow"/>
          <p:cNvSpPr/>
          <p:nvPr/>
        </p:nvSpPr>
        <p:spPr>
          <a:xfrm rot="9000000">
            <a:off x="4915518" y="3874494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484" name="Group"/>
          <p:cNvGrpSpPr/>
          <p:nvPr/>
        </p:nvGrpSpPr>
        <p:grpSpPr>
          <a:xfrm>
            <a:off x="5145471" y="2740635"/>
            <a:ext cx="1700118" cy="1700118"/>
            <a:chOff x="0" y="0"/>
            <a:chExt cx="1700116" cy="1700116"/>
          </a:xfrm>
        </p:grpSpPr>
        <p:sp>
          <p:nvSpPr>
            <p:cNvPr id="1482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483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Company</a:t>
              </a:r>
            </a:p>
          </p:txBody>
        </p:sp>
      </p:grpSp>
      <p:grpSp>
        <p:nvGrpSpPr>
          <p:cNvPr id="1487" name="Group"/>
          <p:cNvGrpSpPr/>
          <p:nvPr/>
        </p:nvGrpSpPr>
        <p:grpSpPr>
          <a:xfrm>
            <a:off x="3475352" y="1534170"/>
            <a:ext cx="1405056" cy="1405055"/>
            <a:chOff x="0" y="0"/>
            <a:chExt cx="1405054" cy="1405054"/>
          </a:xfrm>
        </p:grpSpPr>
        <p:sp>
          <p:nvSpPr>
            <p:cNvPr id="1485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86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490" name="Group"/>
          <p:cNvGrpSpPr/>
          <p:nvPr/>
        </p:nvGrpSpPr>
        <p:grpSpPr>
          <a:xfrm>
            <a:off x="3475352" y="4175792"/>
            <a:ext cx="1405056" cy="1405055"/>
            <a:chOff x="0" y="0"/>
            <a:chExt cx="1405054" cy="1405054"/>
          </a:xfrm>
        </p:grpSpPr>
        <p:sp>
          <p:nvSpPr>
            <p:cNvPr id="1488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89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493" name="Group"/>
          <p:cNvGrpSpPr/>
          <p:nvPr/>
        </p:nvGrpSpPr>
        <p:grpSpPr>
          <a:xfrm>
            <a:off x="7110651" y="4175792"/>
            <a:ext cx="1405056" cy="1405055"/>
            <a:chOff x="0" y="0"/>
            <a:chExt cx="1405054" cy="1405054"/>
          </a:xfrm>
        </p:grpSpPr>
        <p:sp>
          <p:nvSpPr>
            <p:cNvPr id="1491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92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496" name="Group"/>
          <p:cNvGrpSpPr/>
          <p:nvPr/>
        </p:nvGrpSpPr>
        <p:grpSpPr>
          <a:xfrm>
            <a:off x="7110651" y="1534170"/>
            <a:ext cx="1405056" cy="1405055"/>
            <a:chOff x="0" y="0"/>
            <a:chExt cx="1405054" cy="1405054"/>
          </a:xfrm>
        </p:grpSpPr>
        <p:sp>
          <p:nvSpPr>
            <p:cNvPr id="1494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495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31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499" name="Arrow"/>
          <p:cNvSpPr/>
          <p:nvPr/>
        </p:nvSpPr>
        <p:spPr>
          <a:xfrm rot="5400000" flipH="1">
            <a:off x="5776790" y="2598609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0" name="Arrow"/>
          <p:cNvSpPr/>
          <p:nvPr/>
        </p:nvSpPr>
        <p:spPr>
          <a:xfrm rot="9000000" flipH="1">
            <a:off x="6636519" y="3043627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1" name="Arrow"/>
          <p:cNvSpPr/>
          <p:nvPr/>
        </p:nvSpPr>
        <p:spPr>
          <a:xfrm rot="1800000" flipH="1">
            <a:off x="4915518" y="3054506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2" name="Diverging Diagram 3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Diverging Diagram 3</a:t>
            </a:r>
          </a:p>
        </p:txBody>
      </p:sp>
      <p:sp>
        <p:nvSpPr>
          <p:cNvPr id="1503" name="Arrow"/>
          <p:cNvSpPr/>
          <p:nvPr/>
        </p:nvSpPr>
        <p:spPr>
          <a:xfrm rot="2797493">
            <a:off x="6549265" y="4299592"/>
            <a:ext cx="438298" cy="48656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04" name="Arrow"/>
          <p:cNvSpPr/>
          <p:nvPr/>
        </p:nvSpPr>
        <p:spPr>
          <a:xfrm rot="8075269">
            <a:off x="5006437" y="4296259"/>
            <a:ext cx="449125" cy="48656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844550">
              <a:lnSpc>
                <a:spcPct val="90000"/>
              </a:lnSpc>
              <a:spcBef>
                <a:spcPts val="700"/>
              </a:spcBef>
              <a:defRPr sz="1900" b="0">
                <a:solidFill>
                  <a:srgbClr val="F6F8F8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grpSp>
        <p:nvGrpSpPr>
          <p:cNvPr id="1507" name="Group"/>
          <p:cNvGrpSpPr/>
          <p:nvPr/>
        </p:nvGrpSpPr>
        <p:grpSpPr>
          <a:xfrm>
            <a:off x="5145471" y="2994635"/>
            <a:ext cx="1700118" cy="1700118"/>
            <a:chOff x="0" y="0"/>
            <a:chExt cx="1700116" cy="1700116"/>
          </a:xfrm>
        </p:grpSpPr>
        <p:sp>
          <p:nvSpPr>
            <p:cNvPr id="1505" name="Circle"/>
            <p:cNvSpPr/>
            <p:nvPr/>
          </p:nvSpPr>
          <p:spPr>
            <a:xfrm>
              <a:off x="0" y="0"/>
              <a:ext cx="1700116" cy="1700116"/>
            </a:xfrm>
            <a:prstGeom prst="ellipse">
              <a:avLst/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219169">
                <a:lnSpc>
                  <a:spcPct val="100000"/>
                </a:lnSpc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06" name="Good…"/>
            <p:cNvSpPr txBox="1"/>
            <p:nvPr/>
          </p:nvSpPr>
          <p:spPr>
            <a:xfrm>
              <a:off x="248975" y="602554"/>
              <a:ext cx="1202165" cy="4950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Good </a:t>
              </a:r>
            </a:p>
            <a:p>
              <a:pPr algn="ctr" defTabSz="1219169">
                <a:defRPr sz="2000" b="0">
                  <a:solidFill>
                    <a:srgbClr val="FE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>
                  <a:solidFill>
                    <a:srgbClr val="fcfcfc"/>
                  </a:solidFill>
                </a:rPr>
                <a:t>Company</a:t>
              </a:r>
            </a:p>
          </p:txBody>
        </p:sp>
      </p:grpSp>
      <p:grpSp>
        <p:nvGrpSpPr>
          <p:cNvPr id="1510" name="Group"/>
          <p:cNvGrpSpPr/>
          <p:nvPr/>
        </p:nvGrpSpPr>
        <p:grpSpPr>
          <a:xfrm>
            <a:off x="3258151" y="2233347"/>
            <a:ext cx="1405056" cy="1405056"/>
            <a:chOff x="0" y="0"/>
            <a:chExt cx="1405054" cy="1405054"/>
          </a:xfrm>
        </p:grpSpPr>
        <p:sp>
          <p:nvSpPr>
            <p:cNvPr id="1508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09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513" name="Group"/>
          <p:cNvGrpSpPr/>
          <p:nvPr/>
        </p:nvGrpSpPr>
        <p:grpSpPr>
          <a:xfrm>
            <a:off x="3867641" y="4875839"/>
            <a:ext cx="1405056" cy="1405056"/>
            <a:chOff x="0" y="0"/>
            <a:chExt cx="1405054" cy="1405054"/>
          </a:xfrm>
        </p:grpSpPr>
        <p:sp>
          <p:nvSpPr>
            <p:cNvPr id="1511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2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516" name="Group"/>
          <p:cNvGrpSpPr/>
          <p:nvPr/>
        </p:nvGrpSpPr>
        <p:grpSpPr>
          <a:xfrm>
            <a:off x="6698056" y="4875839"/>
            <a:ext cx="1405056" cy="1405056"/>
            <a:chOff x="0" y="0"/>
            <a:chExt cx="1405054" cy="1405054"/>
          </a:xfrm>
        </p:grpSpPr>
        <p:sp>
          <p:nvSpPr>
            <p:cNvPr id="1514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5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</a:t>
              </a:r>
              <a:r>
                <a:rPr lang="en-US" dirty="0">
                  <a:solidFill>
                    <a:srgbClr val="fcfcfc"/>
                  </a:solidFill>
                </a:rPr>
                <a:t>Keyword</a:t>
              </a:r>
              <a:endParaRPr dirty="0">
                <a:solidFill>
                  <a:srgbClr val="fcfcfc"/>
                </a:solidFill>
              </a:endParaRPr>
            </a:p>
          </p:txBody>
        </p:sp>
      </p:grpSp>
      <p:grpSp>
        <p:nvGrpSpPr>
          <p:cNvPr id="1519" name="Group"/>
          <p:cNvGrpSpPr/>
          <p:nvPr/>
        </p:nvGrpSpPr>
        <p:grpSpPr>
          <a:xfrm>
            <a:off x="5293002" y="1152013"/>
            <a:ext cx="1405056" cy="1405055"/>
            <a:chOff x="0" y="0"/>
            <a:chExt cx="1405054" cy="1405054"/>
          </a:xfrm>
        </p:grpSpPr>
        <p:sp>
          <p:nvSpPr>
            <p:cNvPr id="1517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18" name="Insert Your Keyword"/>
            <p:cNvSpPr txBox="1"/>
            <p:nvPr/>
          </p:nvSpPr>
          <p:spPr>
            <a:xfrm>
              <a:off x="68589" y="433607"/>
              <a:ext cx="1267877" cy="5378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  <p:grpSp>
        <p:nvGrpSpPr>
          <p:cNvPr id="1522" name="Group"/>
          <p:cNvGrpSpPr/>
          <p:nvPr/>
        </p:nvGrpSpPr>
        <p:grpSpPr>
          <a:xfrm>
            <a:off x="7339497" y="2233347"/>
            <a:ext cx="1405056" cy="1405056"/>
            <a:chOff x="0" y="0"/>
            <a:chExt cx="1405054" cy="1405054"/>
          </a:xfrm>
        </p:grpSpPr>
        <p:sp>
          <p:nvSpPr>
            <p:cNvPr id="1520" name="Rounded Rectangle"/>
            <p:cNvSpPr/>
            <p:nvPr/>
          </p:nvSpPr>
          <p:spPr>
            <a:xfrm>
              <a:off x="0" y="0"/>
              <a:ext cx="1405054" cy="140505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622300">
                <a:lnSpc>
                  <a:spcPct val="100000"/>
                </a:lnSpc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521" name="Insert Your Keyword"/>
            <p:cNvSpPr txBox="1"/>
            <p:nvPr/>
          </p:nvSpPr>
          <p:spPr>
            <a:xfrm>
              <a:off x="68589" y="433608"/>
              <a:ext cx="1267877" cy="5378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622300">
                <a:spcBef>
                  <a:spcPts val="200"/>
                </a:spcBef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Insert Your Keyword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32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525" name="Process infographic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Process infographic</a:t>
            </a:r>
          </a:p>
        </p:txBody>
      </p:sp>
      <p:graphicFrame>
        <p:nvGraphicFramePr>
          <p:cNvPr id="1526" name="2D Pie Chart"/>
          <p:cNvGraphicFramePr/>
          <p:nvPr>
            <p:extLst>
              <p:ext uri="{D42A27DB-BD31-4B8C-83A1-F6EECF244321}">
                <p14:modId xmlns:p14="http://schemas.microsoft.com/office/powerpoint/2010/main" val="2948522959"/>
              </p:ext>
            </p:extLst>
          </p:nvPr>
        </p:nvGraphicFramePr>
        <p:xfrm>
          <a:off x="4113949" y="1811585"/>
          <a:ext cx="3964101" cy="39641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27" name="Line"/>
          <p:cNvSpPr/>
          <p:nvPr/>
        </p:nvSpPr>
        <p:spPr>
          <a:xfrm flipV="1">
            <a:off x="7519637" y="4555957"/>
            <a:ext cx="1352284" cy="5101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3b2f4e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28" name="$45bn"/>
          <p:cNvSpPr txBox="1"/>
          <p:nvPr/>
        </p:nvSpPr>
        <p:spPr>
          <a:xfrm>
            <a:off x="4838529" y="3195388"/>
            <a:ext cx="2501404" cy="7640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b="0">
                <a:solidFill>
                  <a:srgbClr val="fcfcf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$45bn</a:t>
            </a:r>
          </a:p>
        </p:txBody>
      </p:sp>
      <p:sp>
        <p:nvSpPr>
          <p:cNvPr id="1529" name="Total Addressable Market"/>
          <p:cNvSpPr txBox="1"/>
          <p:nvPr/>
        </p:nvSpPr>
        <p:spPr>
          <a:xfrm>
            <a:off x="4838529" y="3980217"/>
            <a:ext cx="2501404" cy="291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1600" b="0">
                <a:solidFill>
                  <a:srgbClr val="fcfcfc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Total Addressable Market</a:t>
            </a:r>
          </a:p>
        </p:txBody>
      </p:sp>
      <p:sp>
        <p:nvSpPr>
          <p:cNvPr id="1530" name="60%"/>
          <p:cNvSpPr txBox="1"/>
          <p:nvPr/>
        </p:nvSpPr>
        <p:spPr>
          <a:xfrm>
            <a:off x="8879941" y="4094293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60%</a:t>
            </a:r>
          </a:p>
        </p:txBody>
      </p:sp>
      <p:sp>
        <p:nvSpPr>
          <p:cNvPr id="1531" name="Untapped market share"/>
          <p:cNvSpPr txBox="1"/>
          <p:nvPr/>
        </p:nvSpPr>
        <p:spPr>
          <a:xfrm>
            <a:off x="8871922" y="4867016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Untapped market share</a:t>
            </a:r>
          </a:p>
        </p:txBody>
      </p:sp>
      <p:sp>
        <p:nvSpPr>
          <p:cNvPr id="1532" name="37%"/>
          <p:cNvSpPr txBox="1"/>
          <p:nvPr/>
        </p:nvSpPr>
        <p:spPr>
          <a:xfrm>
            <a:off x="922419" y="2192552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37%</a:t>
            </a:r>
          </a:p>
        </p:txBody>
      </p:sp>
      <p:sp>
        <p:nvSpPr>
          <p:cNvPr id="1533" name="Addressed market share"/>
          <p:cNvSpPr txBox="1"/>
          <p:nvPr/>
        </p:nvSpPr>
        <p:spPr>
          <a:xfrm>
            <a:off x="914400" y="2965275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defRPr sz="16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Addressed market share</a:t>
            </a:r>
          </a:p>
        </p:txBody>
      </p:sp>
      <p:sp>
        <p:nvSpPr>
          <p:cNvPr id="1534" name="Line"/>
          <p:cNvSpPr/>
          <p:nvPr/>
        </p:nvSpPr>
        <p:spPr>
          <a:xfrm rot="10800000">
            <a:off x="3408231" y="2654218"/>
            <a:ext cx="891055" cy="4495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3b2f4e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35" name="Line"/>
          <p:cNvSpPr/>
          <p:nvPr/>
        </p:nvSpPr>
        <p:spPr>
          <a:xfrm>
            <a:off x="6974206" y="2097844"/>
            <a:ext cx="1816868" cy="548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6350">
            <a:solidFill>
              <a:srgbClr val="3b2f4e"/>
            </a:solidFill>
            <a:miter/>
            <a:tailEnd type="triangle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36" name="18%"/>
          <p:cNvSpPr txBox="1"/>
          <p:nvPr/>
        </p:nvSpPr>
        <p:spPr>
          <a:xfrm>
            <a:off x="8879941" y="2177008"/>
            <a:ext cx="248581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18%</a:t>
            </a:r>
          </a:p>
        </p:txBody>
      </p:sp>
      <p:sp>
        <p:nvSpPr>
          <p:cNvPr id="1537" name="Design market share"/>
          <p:cNvSpPr txBox="1"/>
          <p:nvPr/>
        </p:nvSpPr>
        <p:spPr>
          <a:xfrm>
            <a:off x="8871922" y="2949731"/>
            <a:ext cx="2493833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6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Design market share</a:t>
            </a:r>
          </a:p>
        </p:txBody>
      </p:sp>
    </p:spTree>
  </p:cSld>
  <p:clrMapOvr>
    <a:masterClrMapping/>
  </p:clrMapOvr>
  <p:transition spd="slow">
    <p:push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Circle"/>
          <p:cNvSpPr/>
          <p:nvPr/>
        </p:nvSpPr>
        <p:spPr>
          <a:xfrm>
            <a:off x="4721695" y="1479980"/>
            <a:ext cx="2580256" cy="2580253"/>
          </a:xfrm>
          <a:prstGeom prst="ellipse">
            <a:avLst/>
          </a:prstGeom>
          <a:solidFill>
            <a:srgbClr val="3b2f4e"/>
          </a:solidFill>
          <a:ln w="6350">
            <a:noFill/>
            <a:miter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33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541" name="3-part Venn diagram is easily customized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3-part Venn diagram is easily customized</a:t>
            </a:r>
          </a:p>
        </p:txBody>
      </p:sp>
      <p:sp>
        <p:nvSpPr>
          <p:cNvPr id="1542" name="Circle"/>
          <p:cNvSpPr/>
          <p:nvPr/>
        </p:nvSpPr>
        <p:spPr>
          <a:xfrm>
            <a:off x="3698333" y="3073027"/>
            <a:ext cx="2580256" cy="2580253"/>
          </a:xfrm>
          <a:prstGeom prst="ellipse">
            <a:avLst/>
          </a:prstGeom>
          <a:solidFill>
            <a:srgbClr val="8422f4">
              <a:alpha val="60000"/>
            </a:srgbClr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3" name="Circle"/>
          <p:cNvSpPr/>
          <p:nvPr/>
        </p:nvSpPr>
        <p:spPr>
          <a:xfrm>
            <a:off x="5739689" y="3073027"/>
            <a:ext cx="2580256" cy="2580253"/>
          </a:xfrm>
          <a:prstGeom prst="ellipse">
            <a:avLst/>
          </a:prstGeom>
          <a:solidFill>
            <a:srgbClr val="7c4efd">
              <a:alpha val="60000"/>
            </a:srgbClr>
          </a:solidFill>
          <a:ln w="12700">
            <a:miter lim="400000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4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544" name="Thing A"/>
          <p:cNvSpPr txBox="1"/>
          <p:nvPr/>
        </p:nvSpPr>
        <p:spPr>
          <a:xfrm>
            <a:off x="3883329" y="4057244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fcfcfc"/>
                </a:solidFill>
              </a:rPr>
              <a:t>Thing A</a:t>
            </a:r>
          </a:p>
        </p:txBody>
      </p:sp>
      <p:sp>
        <p:nvSpPr>
          <p:cNvPr id="1545" name="Thing B"/>
          <p:cNvSpPr txBox="1"/>
          <p:nvPr/>
        </p:nvSpPr>
        <p:spPr>
          <a:xfrm>
            <a:off x="5075475" y="2443918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fcfcfc"/>
                </a:solidFill>
              </a:rPr>
              <a:t>Thing B</a:t>
            </a:r>
          </a:p>
        </p:txBody>
      </p:sp>
      <p:sp>
        <p:nvSpPr>
          <p:cNvPr id="1546" name="Thing C"/>
          <p:cNvSpPr txBox="1"/>
          <p:nvPr/>
        </p:nvSpPr>
        <p:spPr>
          <a:xfrm>
            <a:off x="6093470" y="4076134"/>
            <a:ext cx="1872694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95000"/>
              </a:lnSpc>
              <a:defRPr sz="32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>
                <a:solidFill>
                  <a:srgbClr val="fcfcfc"/>
                </a:solidFill>
              </a:rPr>
              <a:t>Thing C</a:t>
            </a:r>
          </a:p>
        </p:txBody>
      </p:sp>
      <p:sp>
        <p:nvSpPr>
          <p:cNvPr id="1547" name="Sample text…"/>
          <p:cNvSpPr txBox="1"/>
          <p:nvPr/>
        </p:nvSpPr>
        <p:spPr>
          <a:xfrm>
            <a:off x="7935610" y="2422464"/>
            <a:ext cx="2470649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48" name="Line"/>
          <p:cNvSpPr/>
          <p:nvPr/>
        </p:nvSpPr>
        <p:spPr>
          <a:xfrm>
            <a:off x="7303245" y="2679915"/>
            <a:ext cx="483903" cy="0"/>
          </a:xfrm>
          <a:prstGeom prst="line">
            <a:avLst/>
          </a:prstGeom>
          <a:ln w="12700">
            <a:solidFill>
              <a:srgbClr val="3b2f4e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49" name="Sample text…"/>
          <p:cNvSpPr txBox="1"/>
          <p:nvPr/>
        </p:nvSpPr>
        <p:spPr>
          <a:xfrm>
            <a:off x="8961328" y="4086814"/>
            <a:ext cx="2470649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50" name="Line"/>
          <p:cNvSpPr/>
          <p:nvPr/>
        </p:nvSpPr>
        <p:spPr>
          <a:xfrm>
            <a:off x="8328963" y="4344266"/>
            <a:ext cx="510237" cy="0"/>
          </a:xfrm>
          <a:prstGeom prst="line">
            <a:avLst/>
          </a:prstGeom>
          <a:ln w="12700">
            <a:solidFill>
              <a:srgbClr val="3b2f4e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1" name="Sample text…"/>
          <p:cNvSpPr txBox="1"/>
          <p:nvPr/>
        </p:nvSpPr>
        <p:spPr>
          <a:xfrm>
            <a:off x="595321" y="4086814"/>
            <a:ext cx="2470650" cy="619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r">
              <a:lnSpc>
                <a:spcPct val="85000"/>
              </a:lnSpc>
              <a:spcBef>
                <a:spcPts val="6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Sample text</a:t>
            </a:r>
          </a:p>
          <a:p>
            <a:pPr algn="r">
              <a:lnSpc>
                <a:spcPct val="85000"/>
              </a:lnSpc>
              <a:spcBef>
                <a:spcPts val="600"/>
              </a:spcBef>
              <a:defRPr sz="16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552" name="Line"/>
          <p:cNvSpPr/>
          <p:nvPr/>
        </p:nvSpPr>
        <p:spPr>
          <a:xfrm flipH="1">
            <a:off x="3224981" y="4344266"/>
            <a:ext cx="473354" cy="0"/>
          </a:xfrm>
          <a:prstGeom prst="line">
            <a:avLst/>
          </a:prstGeom>
          <a:ln w="12700">
            <a:solidFill>
              <a:srgbClr val="3b2f4e"/>
            </a:solidFill>
            <a:prstDash val="sysDash"/>
            <a:miter/>
            <a:tailEnd type="oval"/>
          </a:ln>
          <a:effectLst>
            <a:outerShdw dist="38100" dir="5400000" rotWithShape="0">
              <a:srgbClr val="000000">
                <a:alpha val="10000"/>
              </a:srgbClr>
            </a:outerShdw>
          </a:effectLst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slow">
    <p:push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34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555" name="Arrow Diagram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Arrow Diagram</a:t>
            </a:r>
          </a:p>
        </p:txBody>
      </p:sp>
      <p:sp>
        <p:nvSpPr>
          <p:cNvPr id="1556" name="Shape"/>
          <p:cNvSpPr/>
          <p:nvPr/>
        </p:nvSpPr>
        <p:spPr>
          <a:xfrm rot="5400000">
            <a:off x="4945376" y="2819971"/>
            <a:ext cx="253920" cy="25788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2127"/>
                </a:lnTo>
                <a:lnTo>
                  <a:pt x="21600" y="0"/>
                </a:lnTo>
                <a:close/>
              </a:path>
            </a:pathLst>
          </a:custGeom>
          <a:solidFill>
            <a:srgbClr val="3b2f4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7" name="Shape"/>
          <p:cNvSpPr/>
          <p:nvPr/>
        </p:nvSpPr>
        <p:spPr>
          <a:xfrm rot="5400000">
            <a:off x="5911145" y="4179092"/>
            <a:ext cx="647272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8473" y="0"/>
                </a:ln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8" name="Triangle"/>
          <p:cNvSpPr/>
          <p:nvPr/>
        </p:nvSpPr>
        <p:spPr>
          <a:xfrm rot="5400000">
            <a:off x="6096814" y="4488049"/>
            <a:ext cx="273000" cy="500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32"/>
                </a:moveTo>
                <a:lnTo>
                  <a:pt x="0" y="0"/>
                </a:lnTo>
                <a:lnTo>
                  <a:pt x="0" y="21600"/>
                </a:lnTo>
                <a:lnTo>
                  <a:pt x="21600" y="10832"/>
                </a:ln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59" name="Shape"/>
          <p:cNvSpPr/>
          <p:nvPr/>
        </p:nvSpPr>
        <p:spPr>
          <a:xfrm rot="5400000">
            <a:off x="2007774" y="1261721"/>
            <a:ext cx="253920" cy="56953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2127"/>
                </a:lnTo>
                <a:lnTo>
                  <a:pt x="21600" y="0"/>
                </a:lnTo>
                <a:close/>
              </a:path>
            </a:pathLst>
          </a:custGeom>
          <a:solidFill>
            <a:srgbClr val="3b2f4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0" name="Shape"/>
          <p:cNvSpPr/>
          <p:nvPr/>
        </p:nvSpPr>
        <p:spPr>
          <a:xfrm rot="5400000">
            <a:off x="4673849" y="2729505"/>
            <a:ext cx="253919" cy="20357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2694"/>
                </a:lnTo>
                <a:lnTo>
                  <a:pt x="0" y="0"/>
                </a:lnTo>
                <a:close/>
              </a:path>
            </a:pathLst>
          </a:custGeom>
          <a:solidFill>
            <a:srgbClr val="3b2f4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1" name="Shape"/>
          <p:cNvSpPr/>
          <p:nvPr/>
        </p:nvSpPr>
        <p:spPr>
          <a:xfrm rot="5400000">
            <a:off x="5381297" y="3436952"/>
            <a:ext cx="620852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12766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2" name="Triangle"/>
          <p:cNvSpPr/>
          <p:nvPr/>
        </p:nvSpPr>
        <p:spPr>
          <a:xfrm rot="5400000">
            <a:off x="5558159" y="2894625"/>
            <a:ext cx="271532" cy="5019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10800"/>
                </a:ln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3" name="Shape"/>
          <p:cNvSpPr/>
          <p:nvPr/>
        </p:nvSpPr>
        <p:spPr>
          <a:xfrm rot="5400000">
            <a:off x="1767708" y="1139791"/>
            <a:ext cx="253920" cy="5215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2694"/>
                </a:lnTo>
                <a:lnTo>
                  <a:pt x="0" y="0"/>
                </a:lnTo>
                <a:close/>
              </a:path>
            </a:pathLst>
          </a:custGeom>
          <a:solidFill>
            <a:srgbClr val="3b2f4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4" name="Shape"/>
          <p:cNvSpPr/>
          <p:nvPr/>
        </p:nvSpPr>
        <p:spPr>
          <a:xfrm rot="5400000">
            <a:off x="3155063" y="3598990"/>
            <a:ext cx="255387" cy="1758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3119"/>
                </a:lnTo>
                <a:lnTo>
                  <a:pt x="21600" y="0"/>
                </a:lnTo>
                <a:close/>
              </a:path>
            </a:pathLst>
          </a:custGeom>
          <a:solidFill>
            <a:srgbClr val="3b2f4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5" name="Shape"/>
          <p:cNvSpPr/>
          <p:nvPr/>
        </p:nvSpPr>
        <p:spPr>
          <a:xfrm rot="5400000">
            <a:off x="3748760" y="4509718"/>
            <a:ext cx="572417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600"/>
                </a:lnTo>
                <a:lnTo>
                  <a:pt x="9637" y="0"/>
                </a:ln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6" name="Triangle"/>
          <p:cNvSpPr/>
          <p:nvPr/>
        </p:nvSpPr>
        <p:spPr>
          <a:xfrm rot="5400000">
            <a:off x="3897001" y="4779783"/>
            <a:ext cx="271532" cy="501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lnTo>
                  <a:pt x="0" y="0"/>
                </a:lnTo>
                <a:lnTo>
                  <a:pt x="0" y="21600"/>
                </a:lnTo>
                <a:lnTo>
                  <a:pt x="21600" y="10800"/>
                </a:ln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7" name="Shape"/>
          <p:cNvSpPr/>
          <p:nvPr/>
        </p:nvSpPr>
        <p:spPr>
          <a:xfrm rot="5400000">
            <a:off x="1282970" y="2354577"/>
            <a:ext cx="255387" cy="42471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lnTo>
                  <a:pt x="0" y="3119"/>
                </a:lnTo>
                <a:lnTo>
                  <a:pt x="21600" y="0"/>
                </a:lnTo>
                <a:close/>
              </a:path>
            </a:pathLst>
          </a:custGeom>
          <a:solidFill>
            <a:srgbClr val="3b2f4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8" name="Shape"/>
          <p:cNvSpPr/>
          <p:nvPr/>
        </p:nvSpPr>
        <p:spPr>
          <a:xfrm rot="5400000">
            <a:off x="2276399" y="2748589"/>
            <a:ext cx="255387" cy="12563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4365"/>
                </a:lnTo>
                <a:lnTo>
                  <a:pt x="0" y="0"/>
                </a:lnTo>
                <a:close/>
              </a:path>
            </a:pathLst>
          </a:custGeom>
          <a:solidFill>
            <a:srgbClr val="3b2f4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69" name="Shape"/>
          <p:cNvSpPr/>
          <p:nvPr/>
        </p:nvSpPr>
        <p:spPr>
          <a:xfrm rot="5400000">
            <a:off x="2658008" y="3130199"/>
            <a:ext cx="494628" cy="2539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10447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0" name="Triangle"/>
          <p:cNvSpPr/>
          <p:nvPr/>
        </p:nvSpPr>
        <p:spPr>
          <a:xfrm rot="5400000">
            <a:off x="2765886" y="2652452"/>
            <a:ext cx="275935" cy="5004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768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10768"/>
                </a:lnTo>
                <a:close/>
              </a:path>
            </a:pathLst>
          </a:custGeom>
          <a:solidFill>
            <a:srgbClr val="7c4efd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1" name="Shape"/>
          <p:cNvSpPr/>
          <p:nvPr/>
        </p:nvSpPr>
        <p:spPr>
          <a:xfrm rot="5400000">
            <a:off x="842648" y="1693516"/>
            <a:ext cx="255387" cy="3366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4365"/>
                </a:lnTo>
                <a:lnTo>
                  <a:pt x="0" y="0"/>
                </a:lnTo>
                <a:close/>
              </a:path>
            </a:pathLst>
          </a:custGeom>
          <a:solidFill>
            <a:srgbClr val="3b2f4e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24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572" name="Category 1…"/>
          <p:cNvSpPr txBox="1"/>
          <p:nvPr/>
        </p:nvSpPr>
        <p:spPr>
          <a:xfrm>
            <a:off x="1582649" y="1749300"/>
            <a:ext cx="2642410" cy="848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Category 1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 </a:t>
            </a:r>
          </a:p>
        </p:txBody>
      </p:sp>
      <p:sp>
        <p:nvSpPr>
          <p:cNvPr id="1573" name="Category 2…"/>
          <p:cNvSpPr txBox="1"/>
          <p:nvPr/>
        </p:nvSpPr>
        <p:spPr>
          <a:xfrm>
            <a:off x="4370516" y="1941962"/>
            <a:ext cx="2642411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Category 2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r>
              <a:rPr dirty="0"/>
              <a:t>, </a:t>
            </a:r>
            <a:r>
              <a:rPr dirty="0" err="1"/>
              <a:t>consectetur</a:t>
            </a:r>
            <a:r>
              <a:rPr dirty="0"/>
              <a:t> </a:t>
            </a:r>
            <a:r>
              <a:rPr dirty="0" err="1"/>
              <a:t>adipiscing</a:t>
            </a:r>
            <a:r>
              <a:rPr dirty="0"/>
              <a:t> </a:t>
            </a:r>
            <a:r>
              <a:rPr dirty="0" err="1"/>
              <a:t>elit</a:t>
            </a:r>
            <a:r>
              <a:rPr dirty="0"/>
              <a:t>. </a:t>
            </a:r>
          </a:p>
        </p:txBody>
      </p:sp>
      <p:sp>
        <p:nvSpPr>
          <p:cNvPr id="1574" name="Category 4…"/>
          <p:cNvSpPr txBox="1"/>
          <p:nvPr/>
        </p:nvSpPr>
        <p:spPr>
          <a:xfrm>
            <a:off x="2711561" y="5274936"/>
            <a:ext cx="2642410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Category 4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amet, consectetur adipiscing elit. </a:t>
            </a:r>
          </a:p>
        </p:txBody>
      </p:sp>
      <p:sp>
        <p:nvSpPr>
          <p:cNvPr id="1575" name="Category 3…"/>
          <p:cNvSpPr txBox="1"/>
          <p:nvPr/>
        </p:nvSpPr>
        <p:spPr>
          <a:xfrm>
            <a:off x="4912107" y="4971462"/>
            <a:ext cx="2642410" cy="848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Category 3</a:t>
            </a:r>
          </a:p>
          <a:p>
            <a:pPr algn="ctr">
              <a:lnSpc>
                <a:spcPct val="90000"/>
              </a:lnSpc>
              <a:spcBef>
                <a:spcPts val="400"/>
              </a:spcBef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amet, consectetur adipiscing elit. </a:t>
            </a:r>
          </a:p>
        </p:txBody>
      </p:sp>
      <p:sp>
        <p:nvSpPr>
          <p:cNvPr id="1576" name="Lorem Ipsum is simply dummy text of the printing and typesetting industry. Lorem Ipsum has been the industry's standard dummy text ever since the 1500s, when an unknown printer took a galley of type and scrambled it to make a type specimen book."/>
          <p:cNvSpPr txBox="1"/>
          <p:nvPr/>
        </p:nvSpPr>
        <p:spPr>
          <a:xfrm>
            <a:off x="8233747" y="2985378"/>
            <a:ext cx="3486434" cy="1655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130000"/>
              </a:lnSpc>
              <a:defRPr sz="1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>
                <a:solidFill>
                  <a:srgbClr val="7c4efd"/>
                </a:solidFill>
              </a:rPr>
              <a:t>Lorem Ipsum 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grpId="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fill="hold" grpId="3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72" grpId="1" animBg="1" advAuto="0"/>
      <p:bldP spid="1573" grpId="2" animBg="1" advAuto="0"/>
      <p:bldP spid="1574" grpId="3" animBg="1" advAuto="0"/>
      <p:bldP spid="1575" grpId="4" animBg="1" advAuto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35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579" name="Growth Slide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Growth Slides</a:t>
            </a:r>
          </a:p>
        </p:txBody>
      </p:sp>
      <p:grpSp>
        <p:nvGrpSpPr>
          <p:cNvPr id="1582" name="Group"/>
          <p:cNvGrpSpPr/>
          <p:nvPr/>
        </p:nvGrpSpPr>
        <p:grpSpPr>
          <a:xfrm>
            <a:off x="1419251" y="1482983"/>
            <a:ext cx="4129265" cy="4561065"/>
            <a:chOff x="0" y="-431800"/>
            <a:chExt cx="4129264" cy="4561064"/>
          </a:xfrm>
        </p:grpSpPr>
        <p:graphicFrame>
          <p:nvGraphicFramePr>
            <p:cNvPr id="1580" name="Our 2014 Carbon footprint"/>
            <p:cNvGraphicFramePr/>
            <p:nvPr>
              <p:extLst>
                <p:ext uri="{D42A27DB-BD31-4B8C-83A1-F6EECF244321}">
                  <p14:modId xmlns:p14="http://schemas.microsoft.com/office/powerpoint/2010/main" val="1361905704"/>
                </p:ext>
              </p:extLst>
            </p:nvPr>
          </p:nvGraphicFramePr>
          <p:xfrm>
            <a:off x="0" y="-431800"/>
            <a:ext cx="4129264" cy="456106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581" name="32,200,000…"/>
            <p:cNvSpPr txBox="1"/>
            <p:nvPr/>
          </p:nvSpPr>
          <p:spPr>
            <a:xfrm>
              <a:off x="364611" y="1361453"/>
              <a:ext cx="3400040" cy="11110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defRPr sz="4000" b="0">
                  <a:solidFill>
                    <a:srgbClr val="fcfcfc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32,200,000</a:t>
              </a:r>
              <a:endParaRPr sz="4800"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 algn="ctr">
                <a:lnSpc>
                  <a:spcPct val="90000"/>
                </a:lnSpc>
                <a:spcBef>
                  <a:spcPts val="600"/>
                </a:spcBef>
                <a:defRPr sz="1400" b="0">
                  <a:solidFill>
                    <a:srgbClr val="fcfcfc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</a:t>
              </a:r>
            </a:p>
          </p:txBody>
        </p:sp>
      </p:grpSp>
      <p:grpSp>
        <p:nvGrpSpPr>
          <p:cNvPr id="1586" name="Group"/>
          <p:cNvGrpSpPr/>
          <p:nvPr/>
        </p:nvGrpSpPr>
        <p:grpSpPr>
          <a:xfrm>
            <a:off x="6479288" y="2103653"/>
            <a:ext cx="4671116" cy="688341"/>
            <a:chOff x="0" y="0"/>
            <a:chExt cx="4671114" cy="688340"/>
          </a:xfrm>
        </p:grpSpPr>
        <p:sp>
          <p:nvSpPr>
            <p:cNvPr id="1583" name="7.5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7.5m</a:t>
              </a:r>
            </a:p>
          </p:txBody>
        </p:sp>
        <p:sp>
          <p:nvSpPr>
            <p:cNvPr id="1584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3b2f4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85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Sample Title here</a:t>
              </a:r>
            </a:p>
          </p:txBody>
        </p:sp>
      </p:grpSp>
      <p:grpSp>
        <p:nvGrpSpPr>
          <p:cNvPr id="1590" name="Group"/>
          <p:cNvGrpSpPr/>
          <p:nvPr/>
        </p:nvGrpSpPr>
        <p:grpSpPr>
          <a:xfrm>
            <a:off x="6479288" y="2977208"/>
            <a:ext cx="4671116" cy="688341"/>
            <a:chOff x="0" y="0"/>
            <a:chExt cx="4671114" cy="688340"/>
          </a:xfrm>
        </p:grpSpPr>
        <p:sp>
          <p:nvSpPr>
            <p:cNvPr id="1587" name="0.2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0.2m</a:t>
              </a:r>
            </a:p>
          </p:txBody>
        </p:sp>
        <p:sp>
          <p:nvSpPr>
            <p:cNvPr id="1588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3b2f4e">
                <a:alpha val="94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89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Sample Title here</a:t>
              </a:r>
            </a:p>
          </p:txBody>
        </p:sp>
      </p:grpSp>
      <p:grpSp>
        <p:nvGrpSpPr>
          <p:cNvPr id="1594" name="Group"/>
          <p:cNvGrpSpPr/>
          <p:nvPr/>
        </p:nvGrpSpPr>
        <p:grpSpPr>
          <a:xfrm>
            <a:off x="6479288" y="3850764"/>
            <a:ext cx="4671116" cy="688341"/>
            <a:chOff x="0" y="0"/>
            <a:chExt cx="4671114" cy="688340"/>
          </a:xfrm>
        </p:grpSpPr>
        <p:sp>
          <p:nvSpPr>
            <p:cNvPr id="1591" name="1.6m"/>
            <p:cNvSpPr txBox="1"/>
            <p:nvPr/>
          </p:nvSpPr>
          <p:spPr>
            <a:xfrm>
              <a:off x="0" y="0"/>
              <a:ext cx="1353274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1.6m</a:t>
              </a:r>
            </a:p>
          </p:txBody>
        </p:sp>
        <p:sp>
          <p:nvSpPr>
            <p:cNvPr id="1592" name="Circle"/>
            <p:cNvSpPr/>
            <p:nvPr/>
          </p:nvSpPr>
          <p:spPr>
            <a:xfrm>
              <a:off x="1358654" y="295269"/>
              <a:ext cx="161367" cy="161367"/>
            </a:xfrm>
            <a:prstGeom prst="ellipse">
              <a:avLst/>
            </a:prstGeom>
            <a:solidFill>
              <a:srgbClr val="8422f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93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Sample Title here</a:t>
              </a:r>
            </a:p>
          </p:txBody>
        </p:sp>
      </p:grpSp>
      <p:grpSp>
        <p:nvGrpSpPr>
          <p:cNvPr id="1598" name="Group"/>
          <p:cNvGrpSpPr/>
          <p:nvPr/>
        </p:nvGrpSpPr>
        <p:grpSpPr>
          <a:xfrm>
            <a:off x="6479288" y="4724318"/>
            <a:ext cx="4671116" cy="688342"/>
            <a:chOff x="0" y="0"/>
            <a:chExt cx="4671114" cy="688340"/>
          </a:xfrm>
        </p:grpSpPr>
        <p:sp>
          <p:nvSpPr>
            <p:cNvPr id="1595" name="2.1m"/>
            <p:cNvSpPr txBox="1"/>
            <p:nvPr/>
          </p:nvSpPr>
          <p:spPr>
            <a:xfrm>
              <a:off x="0" y="0"/>
              <a:ext cx="1520021" cy="6883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spcBef>
                  <a:spcPts val="600"/>
                </a:spcBef>
                <a:defRPr sz="40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2.1m</a:t>
              </a:r>
            </a:p>
          </p:txBody>
        </p:sp>
        <p:sp>
          <p:nvSpPr>
            <p:cNvPr id="1596" name="Circle"/>
            <p:cNvSpPr/>
            <p:nvPr/>
          </p:nvSpPr>
          <p:spPr>
            <a:xfrm>
              <a:off x="1358655" y="295269"/>
              <a:ext cx="161367" cy="161367"/>
            </a:xfrm>
            <a:prstGeom prst="ellipse">
              <a:avLst/>
            </a:prstGeom>
            <a:solidFill>
              <a:srgbClr val="7c4ef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/>
            </a:p>
          </p:txBody>
        </p:sp>
        <p:sp>
          <p:nvSpPr>
            <p:cNvPr id="1597" name="Sample Title here"/>
            <p:cNvSpPr txBox="1"/>
            <p:nvPr/>
          </p:nvSpPr>
          <p:spPr>
            <a:xfrm>
              <a:off x="1563051" y="210981"/>
              <a:ext cx="3108064" cy="3137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1000"/>
                </a:spcBef>
                <a:defRPr sz="16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t>Sample Title here</a:t>
              </a: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2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2" fill="hold" grpId="3" nodeType="after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300"/>
                            </p:stCondLst>
                            <p:childTnLst>
                              <p:par>
                                <p:cTn id="20" presetID="2" presetClass="entr" presetSubtype="2" fill="hold" grpId="4" nodeType="afterEffect">
                                  <p:stCondLst>
                                    <p:cond delay="1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400"/>
                            </p:stCondLst>
                            <p:childTnLst>
                              <p:par>
                                <p:cTn id="25" presetID="2" presetClass="entr" presetSubtype="2" fill="hold" grpId="5" nodeType="afterEffect">
                                  <p:stCondLst>
                                    <p:cond delay="1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2" grpId="1" animBg="1" advAuto="0"/>
      <p:bldP spid="1586" grpId="2" animBg="1" advAuto="0"/>
      <p:bldP spid="1590" grpId="3" animBg="1" advAuto="0"/>
      <p:bldP spid="1594" grpId="4" animBg="1" advAuto="0"/>
      <p:bldP spid="1598" grpId="5" animBg="1" advAuto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36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601" name="Growth projection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Growth projections</a:t>
            </a:r>
          </a:p>
        </p:txBody>
      </p:sp>
      <p:sp>
        <p:nvSpPr>
          <p:cNvPr id="1602" name="Line"/>
          <p:cNvSpPr/>
          <p:nvPr/>
        </p:nvSpPr>
        <p:spPr>
          <a:xfrm flipH="1">
            <a:off x="1732371" y="2266999"/>
            <a:ext cx="2693961" cy="28254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273" y="0"/>
                </a:moveTo>
                <a:cubicBezTo>
                  <a:pt x="16529" y="0"/>
                  <a:pt x="21600" y="4835"/>
                  <a:pt x="21600" y="10800"/>
                </a:cubicBezTo>
                <a:cubicBezTo>
                  <a:pt x="21600" y="16765"/>
                  <a:pt x="16529" y="21600"/>
                  <a:pt x="10273" y="21600"/>
                </a:cubicBezTo>
                <a:cubicBezTo>
                  <a:pt x="5865" y="21600"/>
                  <a:pt x="1857" y="19162"/>
                  <a:pt x="0" y="15351"/>
                </a:cubicBezTo>
              </a:path>
            </a:pathLst>
          </a:custGeom>
          <a:ln w="146050">
            <a:solidFill>
              <a:srgbClr val="7c4efd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2B2B2B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3" name="Line"/>
          <p:cNvSpPr/>
          <p:nvPr/>
        </p:nvSpPr>
        <p:spPr>
          <a:xfrm flipH="1">
            <a:off x="1596946" y="2131576"/>
            <a:ext cx="2668821" cy="30963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070" y="0"/>
                </a:moveTo>
                <a:cubicBezTo>
                  <a:pt x="15990" y="0"/>
                  <a:pt x="21600" y="4835"/>
                  <a:pt x="21600" y="10800"/>
                </a:cubicBezTo>
                <a:cubicBezTo>
                  <a:pt x="21600" y="16765"/>
                  <a:pt x="15990" y="21600"/>
                  <a:pt x="9070" y="21600"/>
                </a:cubicBezTo>
                <a:cubicBezTo>
                  <a:pt x="5643" y="21600"/>
                  <a:pt x="2365" y="20390"/>
                  <a:pt x="0" y="18252"/>
                </a:cubicBezTo>
              </a:path>
            </a:pathLst>
          </a:custGeom>
          <a:ln w="146050">
            <a:solidFill>
              <a:srgbClr val="8422f4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496395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4" name="Line"/>
          <p:cNvSpPr/>
          <p:nvPr/>
        </p:nvSpPr>
        <p:spPr>
          <a:xfrm flipH="1">
            <a:off x="1479309" y="1992679"/>
            <a:ext cx="1665810" cy="14200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0745" y="0"/>
                  <a:pt x="19900" y="9154"/>
                  <a:pt x="21600" y="21600"/>
                </a:cubicBezTo>
              </a:path>
            </a:pathLst>
          </a:custGeom>
          <a:ln w="146050">
            <a:solidFill>
              <a:srgbClr val="3b2f4e"/>
            </a:solidFill>
            <a:miter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05" name="18%"/>
          <p:cNvSpPr txBox="1"/>
          <p:nvPr/>
        </p:nvSpPr>
        <p:spPr>
          <a:xfrm>
            <a:off x="900923" y="3441620"/>
            <a:ext cx="667157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18%</a:t>
            </a:r>
          </a:p>
        </p:txBody>
      </p:sp>
      <p:sp>
        <p:nvSpPr>
          <p:cNvPr id="1606" name="62%"/>
          <p:cNvSpPr txBox="1"/>
          <p:nvPr/>
        </p:nvSpPr>
        <p:spPr>
          <a:xfrm>
            <a:off x="4299101" y="4720240"/>
            <a:ext cx="667157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62%</a:t>
            </a:r>
          </a:p>
        </p:txBody>
      </p:sp>
      <p:sp>
        <p:nvSpPr>
          <p:cNvPr id="1607" name="69%"/>
          <p:cNvSpPr txBox="1"/>
          <p:nvPr/>
        </p:nvSpPr>
        <p:spPr>
          <a:xfrm>
            <a:off x="4566160" y="4072168"/>
            <a:ext cx="667158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69%</a:t>
            </a:r>
          </a:p>
        </p:txBody>
      </p:sp>
      <p:grpSp>
        <p:nvGrpSpPr>
          <p:cNvPr id="1611" name="Group"/>
          <p:cNvGrpSpPr/>
          <p:nvPr/>
        </p:nvGrpSpPr>
        <p:grpSpPr>
          <a:xfrm>
            <a:off x="7150045" y="1848710"/>
            <a:ext cx="3794965" cy="3688718"/>
            <a:chOff x="0" y="0"/>
            <a:chExt cx="3794963" cy="3688716"/>
          </a:xfrm>
        </p:grpSpPr>
        <p:sp>
          <p:nvSpPr>
            <p:cNvPr id="1608" name="Team"/>
            <p:cNvSpPr txBox="1"/>
            <p:nvPr/>
          </p:nvSpPr>
          <p:spPr>
            <a:xfrm>
              <a:off x="0" y="0"/>
              <a:ext cx="3794963" cy="5740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90000"/>
                </a:lnSpc>
                <a:defRPr sz="3200" b="0"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Team</a:t>
              </a:r>
            </a:p>
          </p:txBody>
        </p:sp>
        <p:sp>
          <p:nvSpPr>
            <p:cNvPr id="1609" name="Lorem ipsum is simply dummy text of the printing and typesetting industry. Lorem Ipsum has been the industry's standard dummy text ever since the 1500s, when an unknown printer took a galley of type and scrambled.…"/>
            <p:cNvSpPr txBox="1"/>
            <p:nvPr/>
          </p:nvSpPr>
          <p:spPr>
            <a:xfrm>
              <a:off x="0" y="947776"/>
              <a:ext cx="3794963" cy="27409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industry. Lorem Ipsum has been the industry's standard dummy text ever since the 1500s, when an unknown printer took a galley of type and scrambled.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  <a:p>
              <a:pPr>
                <a:lnSpc>
                  <a:spcPts val="1700"/>
                </a:lnSpc>
                <a:spcBef>
                  <a:spcPts val="1000"/>
                </a:spcBef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Lorem ipsum is simply dummy text of the printing and typesetting industry. Lorem Ipsum has been the industry's standard dummy text ever since the 1500s, when an unknown printer took a galley of type and scrambled.</a:t>
              </a:r>
              <a:endParaRPr b="0" dirty="0">
                <a:latin typeface="Roboto" panose="02000000000000000000" pitchFamily="2" charset="0"/>
                <a:ea typeface="Roboto" panose="02000000000000000000" pitchFamily="2" charset="0"/>
                <a:cs typeface="+mj-cs"/>
                <a:sym typeface="Helvetica"/>
              </a:endParaRPr>
            </a:p>
          </p:txBody>
        </p:sp>
        <p:sp>
          <p:nvSpPr>
            <p:cNvPr id="1610" name="Line"/>
            <p:cNvSpPr/>
            <p:nvPr/>
          </p:nvSpPr>
          <p:spPr>
            <a:xfrm>
              <a:off x="56709" y="771443"/>
              <a:ext cx="540246" cy="0"/>
            </a:xfrm>
            <a:prstGeom prst="line">
              <a:avLst/>
            </a:prstGeom>
            <a:noFill/>
            <a:ln w="12700" cap="flat">
              <a:solidFill>
                <a:srgbClr val="a688fc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</p:grpSp>
      <p:sp>
        <p:nvSpPr>
          <p:cNvPr id="1612" name="Rectangle"/>
          <p:cNvSpPr/>
          <p:nvPr/>
        </p:nvSpPr>
        <p:spPr>
          <a:xfrm>
            <a:off x="3145119" y="2199750"/>
            <a:ext cx="3727940" cy="138897"/>
          </a:xfrm>
          <a:prstGeom prst="rect">
            <a:avLst/>
          </a:prstGeom>
          <a:solidFill>
            <a:srgbClr val="7c4efd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F6F8F8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13" name="Rectangle"/>
          <p:cNvSpPr/>
          <p:nvPr/>
        </p:nvSpPr>
        <p:spPr>
          <a:xfrm>
            <a:off x="3145119" y="1923232"/>
            <a:ext cx="3727940" cy="151597"/>
          </a:xfrm>
          <a:prstGeom prst="rect">
            <a:avLst/>
          </a:prstGeom>
          <a:solidFill>
            <a:srgbClr val="3b2f4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sp>
        <p:nvSpPr>
          <p:cNvPr id="1614" name="Rectangle"/>
          <p:cNvSpPr/>
          <p:nvPr/>
        </p:nvSpPr>
        <p:spPr>
          <a:xfrm>
            <a:off x="3145119" y="2066742"/>
            <a:ext cx="3727940" cy="138897"/>
          </a:xfrm>
          <a:prstGeom prst="rect">
            <a:avLst/>
          </a:prstGeom>
          <a:solidFill>
            <a:srgbClr val="8422f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1800" b="0">
                <a:solidFill>
                  <a:srgbClr val="496395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1" grpId="1" animBg="1" advAuto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37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617" name="Company saturation by month"/>
          <p:cNvSpPr txBox="1">
            <a:spLocks noGrp="1"/>
          </p:cNvSpPr>
          <p:nvPr>
            <p:ph type="title"/>
          </p:nvPr>
        </p:nvSpPr>
        <p:spPr>
          <a:xfrm>
            <a:off x="838200" y="1039422"/>
            <a:ext cx="10515600" cy="882763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3b2f4e"/>
                </a:solidFill>
              </a:rPr>
              <a:t>Company saturation by month</a:t>
            </a:r>
          </a:p>
        </p:txBody>
      </p:sp>
      <p:sp>
        <p:nvSpPr>
          <p:cNvPr id="1618" name="The point of using Lorem Ipsum is that it has a distribution of letters, as opposed to using"/>
          <p:cNvSpPr txBox="1">
            <a:spLocks noGrp="1"/>
          </p:cNvSpPr>
          <p:nvPr>
            <p:ph type="body" sz="quarter" idx="4294967295"/>
          </p:nvPr>
        </p:nvSpPr>
        <p:spPr>
          <a:xfrm>
            <a:off x="838199" y="1868399"/>
            <a:ext cx="10515601" cy="5697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60000"/>
              </a:lnSpc>
              <a:buSzTx/>
              <a:buFontTx/>
              <a:buNone/>
              <a:defRPr sz="160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The point of using Lorem Ipsum is that it has a distribution of letters, as opposed to using</a:t>
            </a:r>
          </a:p>
        </p:txBody>
      </p:sp>
      <p:graphicFrame>
        <p:nvGraphicFramePr>
          <p:cNvPr id="1619" name="2D Pie Chart"/>
          <p:cNvGraphicFramePr/>
          <p:nvPr>
            <p:extLst>
              <p:ext uri="{D42A27DB-BD31-4B8C-83A1-F6EECF244321}">
                <p14:modId xmlns:p14="http://schemas.microsoft.com/office/powerpoint/2010/main" val="1948158179"/>
              </p:ext>
            </p:extLst>
          </p:nvPr>
        </p:nvGraphicFramePr>
        <p:xfrm>
          <a:off x="1229699" y="2842093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20" name="2D Pie Chart"/>
          <p:cNvGraphicFramePr/>
          <p:nvPr>
            <p:extLst>
              <p:ext uri="{D42A27DB-BD31-4B8C-83A1-F6EECF244321}">
                <p14:modId xmlns:p14="http://schemas.microsoft.com/office/powerpoint/2010/main" val="757452124"/>
              </p:ext>
            </p:extLst>
          </p:nvPr>
        </p:nvGraphicFramePr>
        <p:xfrm>
          <a:off x="4796731" y="2842095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21" name="2D Pie Chart"/>
          <p:cNvGraphicFramePr/>
          <p:nvPr>
            <p:extLst>
              <p:ext uri="{D42A27DB-BD31-4B8C-83A1-F6EECF244321}">
                <p14:modId xmlns:p14="http://schemas.microsoft.com/office/powerpoint/2010/main" val="4105015380"/>
              </p:ext>
            </p:extLst>
          </p:nvPr>
        </p:nvGraphicFramePr>
        <p:xfrm>
          <a:off x="8412085" y="2842095"/>
          <a:ext cx="2535936" cy="25359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622" name="February…"/>
          <p:cNvSpPr txBox="1"/>
          <p:nvPr/>
        </p:nvSpPr>
        <p:spPr>
          <a:xfrm>
            <a:off x="4787576" y="5430863"/>
            <a:ext cx="2554249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February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endParaRPr dirty="0"/>
          </a:p>
        </p:txBody>
      </p:sp>
      <p:sp>
        <p:nvSpPr>
          <p:cNvPr id="1623" name="March…"/>
          <p:cNvSpPr txBox="1"/>
          <p:nvPr/>
        </p:nvSpPr>
        <p:spPr>
          <a:xfrm>
            <a:off x="8402930" y="5430863"/>
            <a:ext cx="2554249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t>March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t>Lorem ipsum dolor sit amet</a:t>
            </a:r>
          </a:p>
        </p:txBody>
      </p:sp>
      <p:sp>
        <p:nvSpPr>
          <p:cNvPr id="1624" name="60%"/>
          <p:cNvSpPr txBox="1"/>
          <p:nvPr/>
        </p:nvSpPr>
        <p:spPr>
          <a:xfrm>
            <a:off x="1985087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60%</a:t>
            </a:r>
          </a:p>
        </p:txBody>
      </p:sp>
      <p:sp>
        <p:nvSpPr>
          <p:cNvPr id="1625" name="72%"/>
          <p:cNvSpPr txBox="1"/>
          <p:nvPr/>
        </p:nvSpPr>
        <p:spPr>
          <a:xfrm>
            <a:off x="5523269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solidFill>
                  <a:srgbClr val="19243A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72%</a:t>
            </a:r>
          </a:p>
        </p:txBody>
      </p:sp>
      <p:sp>
        <p:nvSpPr>
          <p:cNvPr id="1626" name="85%"/>
          <p:cNvSpPr txBox="1"/>
          <p:nvPr/>
        </p:nvSpPr>
        <p:spPr>
          <a:xfrm>
            <a:off x="9138625" y="3711681"/>
            <a:ext cx="1082860" cy="614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200" b="0" spc="-67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b="1" dirty="0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85%</a:t>
            </a:r>
          </a:p>
        </p:txBody>
      </p:sp>
      <p:sp>
        <p:nvSpPr>
          <p:cNvPr id="1627" name="January…"/>
          <p:cNvSpPr txBox="1"/>
          <p:nvPr/>
        </p:nvSpPr>
        <p:spPr>
          <a:xfrm>
            <a:off x="1249393" y="5430863"/>
            <a:ext cx="2554248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lnSpc>
                <a:spcPct val="100000"/>
              </a:lnSpc>
              <a:defRPr sz="3200" b="0" spc="-67"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dirty="0"/>
              <a:t>January</a:t>
            </a:r>
          </a:p>
          <a:p>
            <a:pPr algn="ctr">
              <a:lnSpc>
                <a:spcPct val="100000"/>
              </a:lnSpc>
              <a:defRPr sz="16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r>
              <a:rPr dirty="0"/>
              <a:t>Lorem ipsum dolor sit </a:t>
            </a:r>
            <a:r>
              <a:rPr dirty="0" err="1"/>
              <a:t>amet</a:t>
            </a:r>
            <a:endParaRPr dirty="0"/>
          </a:p>
        </p:txBody>
      </p:sp>
    </p:spTree>
  </p:cSld>
  <p:clrMapOvr>
    <a:masterClrMapping/>
  </p:clrMapOvr>
  <p:transition spd="slow">
    <p:push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38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630" name="Stock price graph"/>
          <p:cNvSpPr txBox="1">
            <a:spLocks noGrp="1"/>
          </p:cNvSpPr>
          <p:nvPr>
            <p:ph type="title"/>
          </p:nvPr>
        </p:nvSpPr>
        <p:spPr>
          <a:xfrm>
            <a:off x="838200" y="1039422"/>
            <a:ext cx="10515600" cy="882763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3b2f4e"/>
                </a:solidFill>
              </a:rPr>
              <a:t>Stock price graph</a:t>
            </a:r>
          </a:p>
        </p:txBody>
      </p:sp>
      <p:sp>
        <p:nvSpPr>
          <p:cNvPr id="1631" name="The point of using Lorem Ipsum is that it has a more-or-less normal distribution of letters, as opposed to using."/>
          <p:cNvSpPr txBox="1">
            <a:spLocks noGrp="1"/>
          </p:cNvSpPr>
          <p:nvPr>
            <p:ph type="body" sz="quarter" idx="4294967295"/>
          </p:nvPr>
        </p:nvSpPr>
        <p:spPr>
          <a:xfrm>
            <a:off x="838199" y="1868399"/>
            <a:ext cx="10515601" cy="5697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60000"/>
              </a:lnSpc>
              <a:buSzTx/>
              <a:buFontTx/>
              <a:buNone/>
              <a:defRPr sz="160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The point of using Lorem Ipsum is that it has a more-or-less normal distribution of letters, as opposed to using.</a:t>
            </a:r>
          </a:p>
        </p:txBody>
      </p:sp>
      <p:graphicFrame>
        <p:nvGraphicFramePr>
          <p:cNvPr id="1632" name="2D Line Chart"/>
          <p:cNvGraphicFramePr/>
          <p:nvPr>
            <p:extLst>
              <p:ext uri="{D42A27DB-BD31-4B8C-83A1-F6EECF244321}">
                <p14:modId xmlns:p14="http://schemas.microsoft.com/office/powerpoint/2010/main" val="2567220467"/>
              </p:ext>
            </p:extLst>
          </p:nvPr>
        </p:nvGraphicFramePr>
        <p:xfrm>
          <a:off x="1169212" y="2842255"/>
          <a:ext cx="9777688" cy="354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spd="slow">
    <p:push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39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635" name="Engagement cases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>
                <a:uFill>
                  <a:solidFill>
                    <a:srgbClr val="000000"/>
                  </a:solidFill>
                </a:uFill>
              </a:defRPr>
            </a:lvl1pPr>
          </a:lstStyle>
          <a:p>
            <a:pPr>
              <a:defRPr>
                <a:uFillTx/>
              </a:defRPr>
            </a:pPr>
            <a:r>
              <a:rPr dirty="0">
                <a:solidFill>
                  <a:srgbClr val="3b2f4e"/>
                </a:solidFill>
                <a:uFill>
                  <a:solidFill>
                    <a:srgbClr val="000000"/>
                  </a:solidFill>
                </a:uFill>
              </a:rPr>
              <a:t>Engagement cases</a:t>
            </a:r>
          </a:p>
        </p:txBody>
      </p:sp>
      <p:graphicFrame>
        <p:nvGraphicFramePr>
          <p:cNvPr id="1636" name="2D Column Chart"/>
          <p:cNvGraphicFramePr/>
          <p:nvPr>
            <p:extLst>
              <p:ext uri="{D42A27DB-BD31-4B8C-83A1-F6EECF244321}">
                <p14:modId xmlns:p14="http://schemas.microsoft.com/office/powerpoint/2010/main" val="3287610903"/>
              </p:ext>
            </p:extLst>
          </p:nvPr>
        </p:nvGraphicFramePr>
        <p:xfrm>
          <a:off x="660133" y="1744721"/>
          <a:ext cx="4951306" cy="42026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37" name="2D Column Chart"/>
          <p:cNvGraphicFramePr/>
          <p:nvPr>
            <p:extLst>
              <p:ext uri="{D42A27DB-BD31-4B8C-83A1-F6EECF244321}">
                <p14:modId xmlns:p14="http://schemas.microsoft.com/office/powerpoint/2010/main" val="1719016969"/>
              </p:ext>
            </p:extLst>
          </p:nvPr>
        </p:nvGraphicFramePr>
        <p:xfrm>
          <a:off x="6115280" y="1706031"/>
          <a:ext cx="4978543" cy="42850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235676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grpSp>
        <p:nvGrpSpPr>
          <p:cNvPr id="961" name="Group"/>
          <p:cNvGrpSpPr/>
          <p:nvPr/>
        </p:nvGrpSpPr>
        <p:grpSpPr>
          <a:xfrm>
            <a:off x="6318584" y="1225094"/>
            <a:ext cx="4657337" cy="1901364"/>
            <a:chOff x="0" y="0"/>
            <a:chExt cx="4657335" cy="1901362"/>
          </a:xfrm>
        </p:grpSpPr>
        <p:sp>
          <p:nvSpPr>
            <p:cNvPr id="957" name="When an unknown printer took a galley of type and scrambled it to make a type specimen book. It has survived not only five centuries, but also the leap into electronic typesetting, remaining essentially unchanged.…"/>
            <p:cNvSpPr/>
            <p:nvPr/>
          </p:nvSpPr>
          <p:spPr>
            <a:xfrm>
              <a:off x="50800" y="1901361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125000"/>
                </a:lnSpc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  <a:p>
              <a:pPr>
                <a:lnSpc>
                  <a:spcPct val="125000"/>
                </a:lnSpc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  <a:p>
              <a:pPr>
                <a:lnSpc>
                  <a:spcPct val="125000"/>
                </a:lnSpc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  <p:sp>
          <p:nvSpPr>
            <p:cNvPr id="958" name="Lef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Left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59" name="Line"/>
            <p:cNvSpPr/>
            <p:nvPr/>
          </p:nvSpPr>
          <p:spPr>
            <a:xfrm>
              <a:off x="103079" y="1409912"/>
              <a:ext cx="1080914" cy="0"/>
            </a:xfrm>
            <a:prstGeom prst="line">
              <a:avLst/>
            </a:prstGeom>
            <a:noFill/>
            <a:ln w="25400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60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pic>
        <p:nvPicPr>
          <p:cNvPr id="11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B6027918-7B65-584E-863A-55B971D1E5B4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l="21777" r="21777"/>
          <a:stretch>
            <a:fillRect/>
          </a:stretch>
        </p:blipFill>
        <p:spPr>
          <a:xfrm>
            <a:off x="0" y="0"/>
            <a:ext cx="5807677" cy="685800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1" grpId="1" animBg="1" advAuto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16486"/>
            <a:ext cx="328295" cy="338554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>
                <a:solidFill>
                  <a:srgbClr val="3b2f4e"/>
                </a:solidFill>
              </a:rPr>
              <a:t>40</a:t>
            </a:fld>
            <a:endParaRPr dirty="0">
              <a:solidFill>
                <a:srgbClr val="3b2f4e"/>
              </a:solidFill>
            </a:endParaRPr>
          </a:p>
        </p:txBody>
      </p:sp>
      <p:sp>
        <p:nvSpPr>
          <p:cNvPr id="1640" name="FINANCIAL CHART"/>
          <p:cNvSpPr txBox="1">
            <a:spLocks noGrp="1"/>
          </p:cNvSpPr>
          <p:nvPr>
            <p:ph type="title"/>
          </p:nvPr>
        </p:nvSpPr>
        <p:spPr>
          <a:xfrm>
            <a:off x="302221" y="409660"/>
            <a:ext cx="10448157" cy="492786"/>
          </a:xfrm>
          <a:prstGeom prst="rect">
            <a:avLst/>
          </a:prstGeom>
        </p:spPr>
        <p:txBody>
          <a:bodyPr/>
          <a:lstStyle>
            <a:lvl1pPr defTabSz="896111">
              <a:defRPr sz="2744"/>
            </a:lvl1pPr>
          </a:lstStyle>
          <a:p>
            <a:r>
              <a:rPr dirty="0">
                <a:solidFill>
                  <a:srgbClr val="3b2f4e"/>
                </a:solidFill>
              </a:rPr>
              <a:t>F</a:t>
            </a:r>
            <a:r>
              <a:rPr lang="en-US" dirty="0">
                <a:solidFill>
                  <a:srgbClr val="3b2f4e"/>
                </a:solidFill>
              </a:rPr>
              <a:t>inancial</a:t>
            </a:r>
            <a:r>
              <a:rPr dirty="0">
                <a:solidFill>
                  <a:srgbClr val="3b2f4e"/>
                </a:solidFill>
              </a:rPr>
              <a:t> </a:t>
            </a:r>
            <a:r>
              <a:rPr lang="en-US" dirty="0">
                <a:solidFill>
                  <a:srgbClr val="3b2f4e"/>
                </a:solidFill>
              </a:rPr>
              <a:t>Chart</a:t>
            </a:r>
            <a:endParaRPr dirty="0">
              <a:solidFill>
                <a:srgbClr val="3b2f4e"/>
              </a:solidFill>
            </a:endParaRPr>
          </a:p>
        </p:txBody>
      </p:sp>
      <p:sp>
        <p:nvSpPr>
          <p:cNvPr id="1641" name="Line"/>
          <p:cNvSpPr/>
          <p:nvPr/>
        </p:nvSpPr>
        <p:spPr>
          <a:xfrm>
            <a:off x="1911478" y="2480119"/>
            <a:ext cx="9031707" cy="1"/>
          </a:xfrm>
          <a:prstGeom prst="line">
            <a:avLst/>
          </a:prstGeom>
          <a:ln w="6350">
            <a:solidFill>
              <a:srgbClr val="7c4efd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2" name="Line"/>
          <p:cNvSpPr/>
          <p:nvPr/>
        </p:nvSpPr>
        <p:spPr>
          <a:xfrm>
            <a:off x="1911478" y="1594339"/>
            <a:ext cx="9031707" cy="1"/>
          </a:xfrm>
          <a:prstGeom prst="line">
            <a:avLst/>
          </a:prstGeom>
          <a:ln w="6350">
            <a:solidFill>
              <a:srgbClr val="7c4efd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3" name="Line"/>
          <p:cNvSpPr/>
          <p:nvPr/>
        </p:nvSpPr>
        <p:spPr>
          <a:xfrm>
            <a:off x="1911478" y="3365901"/>
            <a:ext cx="9031707" cy="1"/>
          </a:xfrm>
          <a:prstGeom prst="line">
            <a:avLst/>
          </a:prstGeom>
          <a:ln w="6350">
            <a:solidFill>
              <a:srgbClr val="7c4efd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4" name="Line"/>
          <p:cNvSpPr/>
          <p:nvPr/>
        </p:nvSpPr>
        <p:spPr>
          <a:xfrm>
            <a:off x="1911478" y="4251681"/>
            <a:ext cx="9031707" cy="1"/>
          </a:xfrm>
          <a:prstGeom prst="line">
            <a:avLst/>
          </a:prstGeom>
          <a:ln w="6350">
            <a:solidFill>
              <a:srgbClr val="7c4efd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5" name="Line"/>
          <p:cNvSpPr/>
          <p:nvPr/>
        </p:nvSpPr>
        <p:spPr>
          <a:xfrm>
            <a:off x="1911478" y="5137463"/>
            <a:ext cx="9031707" cy="1"/>
          </a:xfrm>
          <a:prstGeom prst="line">
            <a:avLst/>
          </a:prstGeom>
          <a:ln w="6350">
            <a:solidFill>
              <a:srgbClr val="7c4efd">
                <a:alpha val="20000"/>
              </a:srgbClr>
            </a:solidFill>
            <a:prstDash val="sysDash"/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1646" name="Rounded Rectangle"/>
          <p:cNvSpPr/>
          <p:nvPr/>
        </p:nvSpPr>
        <p:spPr>
          <a:xfrm>
            <a:off x="2285858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7c4efd">
              <a:alpha val="9804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grpSp>
        <p:nvGrpSpPr>
          <p:cNvPr id="1649" name="Group"/>
          <p:cNvGrpSpPr/>
          <p:nvPr/>
        </p:nvGrpSpPr>
        <p:grpSpPr>
          <a:xfrm>
            <a:off x="2233458" y="4206202"/>
            <a:ext cx="564575" cy="1136712"/>
            <a:chOff x="3175" y="0"/>
            <a:chExt cx="564574" cy="1136710"/>
          </a:xfrm>
        </p:grpSpPr>
        <p:sp>
          <p:nvSpPr>
            <p:cNvPr id="1647" name="Rounded Rectangle"/>
            <p:cNvSpPr/>
            <p:nvPr/>
          </p:nvSpPr>
          <p:spPr>
            <a:xfrm>
              <a:off x="55575" y="0"/>
              <a:ext cx="459774" cy="1136710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48" name="18%"/>
            <p:cNvSpPr txBox="1"/>
            <p:nvPr/>
          </p:nvSpPr>
          <p:spPr>
            <a:xfrm>
              <a:off x="3175" y="730575"/>
              <a:ext cx="564574" cy="3836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18%</a:t>
              </a:r>
            </a:p>
          </p:txBody>
        </p:sp>
      </p:grpSp>
      <p:sp>
        <p:nvSpPr>
          <p:cNvPr id="1650" name="Rounded Rectangle"/>
          <p:cNvSpPr/>
          <p:nvPr/>
        </p:nvSpPr>
        <p:spPr>
          <a:xfrm>
            <a:off x="3270086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7c4efd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53" name="Group"/>
          <p:cNvGrpSpPr/>
          <p:nvPr/>
        </p:nvGrpSpPr>
        <p:grpSpPr>
          <a:xfrm>
            <a:off x="3217686" y="3575131"/>
            <a:ext cx="564575" cy="1767783"/>
            <a:chOff x="3175" y="0"/>
            <a:chExt cx="564574" cy="1767782"/>
          </a:xfrm>
        </p:grpSpPr>
        <p:sp>
          <p:nvSpPr>
            <p:cNvPr id="1651" name="Rounded Rectangle"/>
            <p:cNvSpPr/>
            <p:nvPr/>
          </p:nvSpPr>
          <p:spPr>
            <a:xfrm>
              <a:off x="55575" y="0"/>
              <a:ext cx="459774" cy="1767782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52" name="45%"/>
            <p:cNvSpPr txBox="1"/>
            <p:nvPr/>
          </p:nvSpPr>
          <p:spPr>
            <a:xfrm>
              <a:off x="3175" y="1361645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45%</a:t>
              </a:r>
            </a:p>
          </p:txBody>
        </p:sp>
      </p:grpSp>
      <p:sp>
        <p:nvSpPr>
          <p:cNvPr id="1654" name="Rounded Rectangle"/>
          <p:cNvSpPr/>
          <p:nvPr/>
        </p:nvSpPr>
        <p:spPr>
          <a:xfrm>
            <a:off x="4254315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chemeClr val="accent2">
              <a:alpha val="1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 dirty="0"/>
          </a:p>
        </p:txBody>
      </p:sp>
      <p:grpSp>
        <p:nvGrpSpPr>
          <p:cNvPr id="1657" name="Group"/>
          <p:cNvGrpSpPr/>
          <p:nvPr/>
        </p:nvGrpSpPr>
        <p:grpSpPr>
          <a:xfrm>
            <a:off x="4201914" y="3767228"/>
            <a:ext cx="564575" cy="1575685"/>
            <a:chOff x="3175" y="0"/>
            <a:chExt cx="564574" cy="1575683"/>
          </a:xfrm>
        </p:grpSpPr>
        <p:sp>
          <p:nvSpPr>
            <p:cNvPr id="1655" name="Rounded Rectangle"/>
            <p:cNvSpPr/>
            <p:nvPr/>
          </p:nvSpPr>
          <p:spPr>
            <a:xfrm>
              <a:off x="55575" y="0"/>
              <a:ext cx="459774" cy="1575683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56" name="40%"/>
            <p:cNvSpPr txBox="1"/>
            <p:nvPr/>
          </p:nvSpPr>
          <p:spPr>
            <a:xfrm>
              <a:off x="3175" y="11695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40%</a:t>
              </a:r>
            </a:p>
          </p:txBody>
        </p:sp>
      </p:grpSp>
      <p:sp>
        <p:nvSpPr>
          <p:cNvPr id="1658" name="Rounded Rectangle"/>
          <p:cNvSpPr/>
          <p:nvPr/>
        </p:nvSpPr>
        <p:spPr>
          <a:xfrm>
            <a:off x="5238543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7c4efd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1" name="Group"/>
          <p:cNvGrpSpPr/>
          <p:nvPr/>
        </p:nvGrpSpPr>
        <p:grpSpPr>
          <a:xfrm>
            <a:off x="5186142" y="2892455"/>
            <a:ext cx="564575" cy="2450460"/>
            <a:chOff x="3175" y="0"/>
            <a:chExt cx="564574" cy="2450458"/>
          </a:xfrm>
        </p:grpSpPr>
        <p:sp>
          <p:nvSpPr>
            <p:cNvPr id="1659" name="Rounded Rectangle"/>
            <p:cNvSpPr/>
            <p:nvPr/>
          </p:nvSpPr>
          <p:spPr>
            <a:xfrm>
              <a:off x="55575" y="0"/>
              <a:ext cx="459774" cy="2450458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0" name="68%"/>
            <p:cNvSpPr txBox="1"/>
            <p:nvPr/>
          </p:nvSpPr>
          <p:spPr>
            <a:xfrm>
              <a:off x="3175" y="2044321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68%</a:t>
              </a:r>
            </a:p>
          </p:txBody>
        </p:sp>
      </p:grpSp>
      <p:sp>
        <p:nvSpPr>
          <p:cNvPr id="1662" name="Rounded Rectangle"/>
          <p:cNvSpPr/>
          <p:nvPr/>
        </p:nvSpPr>
        <p:spPr>
          <a:xfrm>
            <a:off x="6222770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7c4efd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5" name="Group"/>
          <p:cNvGrpSpPr/>
          <p:nvPr/>
        </p:nvGrpSpPr>
        <p:grpSpPr>
          <a:xfrm>
            <a:off x="6170370" y="3155515"/>
            <a:ext cx="564575" cy="2187399"/>
            <a:chOff x="3175" y="0"/>
            <a:chExt cx="564574" cy="2187397"/>
          </a:xfrm>
        </p:grpSpPr>
        <p:sp>
          <p:nvSpPr>
            <p:cNvPr id="1663" name="Rounded Rectangle"/>
            <p:cNvSpPr/>
            <p:nvPr/>
          </p:nvSpPr>
          <p:spPr>
            <a:xfrm>
              <a:off x="55575" y="0"/>
              <a:ext cx="459774" cy="2187397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4" name="62%"/>
            <p:cNvSpPr txBox="1"/>
            <p:nvPr/>
          </p:nvSpPr>
          <p:spPr>
            <a:xfrm>
              <a:off x="3175" y="1781260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62%</a:t>
              </a:r>
            </a:p>
          </p:txBody>
        </p:sp>
      </p:grpSp>
      <p:sp>
        <p:nvSpPr>
          <p:cNvPr id="1666" name="Rounded Rectangle"/>
          <p:cNvSpPr/>
          <p:nvPr/>
        </p:nvSpPr>
        <p:spPr>
          <a:xfrm>
            <a:off x="7206998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7c4efd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DBDCDE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69" name="Group"/>
          <p:cNvGrpSpPr/>
          <p:nvPr/>
        </p:nvGrpSpPr>
        <p:grpSpPr>
          <a:xfrm>
            <a:off x="7154598" y="2588429"/>
            <a:ext cx="564575" cy="2754486"/>
            <a:chOff x="3175" y="0"/>
            <a:chExt cx="564574" cy="2754484"/>
          </a:xfrm>
        </p:grpSpPr>
        <p:sp>
          <p:nvSpPr>
            <p:cNvPr id="1667" name="Rounded Rectangle"/>
            <p:cNvSpPr/>
            <p:nvPr/>
          </p:nvSpPr>
          <p:spPr>
            <a:xfrm>
              <a:off x="55575" y="0"/>
              <a:ext cx="459774" cy="2754484"/>
            </a:xfrm>
            <a:prstGeom prst="roundRect">
              <a:avLst>
                <a:gd name="adj" fmla="val 16667"/>
              </a:avLst>
            </a:prstGeom>
            <a:solidFill>
              <a:srgbClr val="a688fc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68" name="80%"/>
            <p:cNvSpPr txBox="1"/>
            <p:nvPr/>
          </p:nvSpPr>
          <p:spPr>
            <a:xfrm>
              <a:off x="3175" y="23483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80%</a:t>
              </a:r>
            </a:p>
          </p:txBody>
        </p:sp>
      </p:grpSp>
      <p:sp>
        <p:nvSpPr>
          <p:cNvPr id="1670" name="Rounded Rectangle"/>
          <p:cNvSpPr/>
          <p:nvPr/>
        </p:nvSpPr>
        <p:spPr>
          <a:xfrm>
            <a:off x="8191227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7c4efd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73" name="Group"/>
          <p:cNvGrpSpPr/>
          <p:nvPr/>
        </p:nvGrpSpPr>
        <p:grpSpPr>
          <a:xfrm>
            <a:off x="8138826" y="3155515"/>
            <a:ext cx="564575" cy="2187399"/>
            <a:chOff x="3175" y="0"/>
            <a:chExt cx="564573" cy="2187397"/>
          </a:xfrm>
        </p:grpSpPr>
        <p:sp>
          <p:nvSpPr>
            <p:cNvPr id="1671" name="Rounded Rectangle"/>
            <p:cNvSpPr/>
            <p:nvPr/>
          </p:nvSpPr>
          <p:spPr>
            <a:xfrm>
              <a:off x="55575" y="0"/>
              <a:ext cx="459774" cy="2187397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72" name="64%"/>
            <p:cNvSpPr txBox="1"/>
            <p:nvPr/>
          </p:nvSpPr>
          <p:spPr>
            <a:xfrm>
              <a:off x="3175" y="1781260"/>
              <a:ext cx="564573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64%</a:t>
              </a:r>
            </a:p>
          </p:txBody>
        </p:sp>
      </p:grpSp>
      <p:sp>
        <p:nvSpPr>
          <p:cNvPr id="1674" name="Rounded Rectangle"/>
          <p:cNvSpPr/>
          <p:nvPr/>
        </p:nvSpPr>
        <p:spPr>
          <a:xfrm>
            <a:off x="9175459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7c4efd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77" name="Group"/>
          <p:cNvGrpSpPr/>
          <p:nvPr/>
        </p:nvGrpSpPr>
        <p:grpSpPr>
          <a:xfrm>
            <a:off x="9123058" y="1941134"/>
            <a:ext cx="564575" cy="3401780"/>
            <a:chOff x="3175" y="0"/>
            <a:chExt cx="564573" cy="3401779"/>
          </a:xfrm>
        </p:grpSpPr>
        <p:sp>
          <p:nvSpPr>
            <p:cNvPr id="1675" name="Rounded Rectangle"/>
            <p:cNvSpPr/>
            <p:nvPr/>
          </p:nvSpPr>
          <p:spPr>
            <a:xfrm>
              <a:off x="55575" y="0"/>
              <a:ext cx="459774" cy="3401779"/>
            </a:xfrm>
            <a:prstGeom prst="roundRect">
              <a:avLst>
                <a:gd name="adj" fmla="val 16667"/>
              </a:avLst>
            </a:prstGeom>
            <a:solidFill>
              <a:srgbClr val="a688fc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76" name="94%"/>
            <p:cNvSpPr txBox="1"/>
            <p:nvPr/>
          </p:nvSpPr>
          <p:spPr>
            <a:xfrm>
              <a:off x="3175" y="2995642"/>
              <a:ext cx="564573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94%</a:t>
              </a:r>
            </a:p>
          </p:txBody>
        </p:sp>
      </p:grpSp>
      <p:sp>
        <p:nvSpPr>
          <p:cNvPr id="1678" name="2018"/>
          <p:cNvSpPr txBox="1"/>
          <p:nvPr/>
        </p:nvSpPr>
        <p:spPr>
          <a:xfrm>
            <a:off x="9128050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2018</a:t>
            </a:r>
          </a:p>
        </p:txBody>
      </p:sp>
      <p:sp>
        <p:nvSpPr>
          <p:cNvPr id="1679" name="2017"/>
          <p:cNvSpPr txBox="1"/>
          <p:nvPr/>
        </p:nvSpPr>
        <p:spPr>
          <a:xfrm>
            <a:off x="8143818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2017</a:t>
            </a:r>
          </a:p>
        </p:txBody>
      </p:sp>
      <p:sp>
        <p:nvSpPr>
          <p:cNvPr id="1680" name="2016"/>
          <p:cNvSpPr txBox="1"/>
          <p:nvPr/>
        </p:nvSpPr>
        <p:spPr>
          <a:xfrm>
            <a:off x="7164632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2016</a:t>
            </a:r>
          </a:p>
        </p:txBody>
      </p:sp>
      <p:sp>
        <p:nvSpPr>
          <p:cNvPr id="1681" name="2015"/>
          <p:cNvSpPr txBox="1"/>
          <p:nvPr/>
        </p:nvSpPr>
        <p:spPr>
          <a:xfrm>
            <a:off x="6175361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2015</a:t>
            </a:r>
          </a:p>
        </p:txBody>
      </p:sp>
      <p:sp>
        <p:nvSpPr>
          <p:cNvPr id="1682" name="2014"/>
          <p:cNvSpPr txBox="1"/>
          <p:nvPr/>
        </p:nvSpPr>
        <p:spPr>
          <a:xfrm>
            <a:off x="5186088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2014</a:t>
            </a:r>
          </a:p>
        </p:txBody>
      </p:sp>
      <p:sp>
        <p:nvSpPr>
          <p:cNvPr id="1683" name="2013"/>
          <p:cNvSpPr txBox="1"/>
          <p:nvPr/>
        </p:nvSpPr>
        <p:spPr>
          <a:xfrm>
            <a:off x="4196816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2013</a:t>
            </a:r>
          </a:p>
        </p:txBody>
      </p:sp>
      <p:sp>
        <p:nvSpPr>
          <p:cNvPr id="1684" name="2012"/>
          <p:cNvSpPr txBox="1"/>
          <p:nvPr/>
        </p:nvSpPr>
        <p:spPr>
          <a:xfrm>
            <a:off x="3207544" y="5484259"/>
            <a:ext cx="554595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2012</a:t>
            </a:r>
          </a:p>
        </p:txBody>
      </p:sp>
      <p:sp>
        <p:nvSpPr>
          <p:cNvPr id="1685" name="2011"/>
          <p:cNvSpPr txBox="1"/>
          <p:nvPr/>
        </p:nvSpPr>
        <p:spPr>
          <a:xfrm>
            <a:off x="2253133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2011</a:t>
            </a:r>
          </a:p>
        </p:txBody>
      </p:sp>
      <p:sp>
        <p:nvSpPr>
          <p:cNvPr id="1686" name="100%"/>
          <p:cNvSpPr txBox="1"/>
          <p:nvPr/>
        </p:nvSpPr>
        <p:spPr>
          <a:xfrm>
            <a:off x="932114" y="1431217"/>
            <a:ext cx="853412" cy="332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100%</a:t>
            </a:r>
          </a:p>
        </p:txBody>
      </p:sp>
      <p:sp>
        <p:nvSpPr>
          <p:cNvPr id="1687" name="75%"/>
          <p:cNvSpPr txBox="1"/>
          <p:nvPr/>
        </p:nvSpPr>
        <p:spPr>
          <a:xfrm>
            <a:off x="932114" y="2326476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75%</a:t>
            </a:r>
          </a:p>
        </p:txBody>
      </p:sp>
      <p:sp>
        <p:nvSpPr>
          <p:cNvPr id="1688" name="50%"/>
          <p:cNvSpPr txBox="1"/>
          <p:nvPr/>
        </p:nvSpPr>
        <p:spPr>
          <a:xfrm>
            <a:off x="932114" y="3221737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50%</a:t>
            </a:r>
          </a:p>
        </p:txBody>
      </p:sp>
      <p:sp>
        <p:nvSpPr>
          <p:cNvPr id="1689" name="0%"/>
          <p:cNvSpPr txBox="1"/>
          <p:nvPr/>
        </p:nvSpPr>
        <p:spPr>
          <a:xfrm>
            <a:off x="932114" y="5012259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0%</a:t>
            </a:r>
          </a:p>
        </p:txBody>
      </p:sp>
      <p:sp>
        <p:nvSpPr>
          <p:cNvPr id="1690" name="25%"/>
          <p:cNvSpPr txBox="1"/>
          <p:nvPr/>
        </p:nvSpPr>
        <p:spPr>
          <a:xfrm>
            <a:off x="932114" y="4116997"/>
            <a:ext cx="85341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25%</a:t>
            </a:r>
          </a:p>
        </p:txBody>
      </p:sp>
      <p:sp>
        <p:nvSpPr>
          <p:cNvPr id="1691" name="Rounded Rectangle"/>
          <p:cNvSpPr/>
          <p:nvPr/>
        </p:nvSpPr>
        <p:spPr>
          <a:xfrm>
            <a:off x="10159690" y="1594339"/>
            <a:ext cx="459774" cy="3748574"/>
          </a:xfrm>
          <a:prstGeom prst="roundRect">
            <a:avLst>
              <a:gd name="adj" fmla="val 16667"/>
            </a:avLst>
          </a:prstGeom>
          <a:solidFill>
            <a:srgbClr val="7c4efd">
              <a:alpha val="10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lnSpc>
                <a:spcPct val="100000"/>
              </a:lnSpc>
              <a:defRPr sz="3600" b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pPr>
            <a:endParaRPr/>
          </a:p>
        </p:txBody>
      </p:sp>
      <p:grpSp>
        <p:nvGrpSpPr>
          <p:cNvPr id="1694" name="Group"/>
          <p:cNvGrpSpPr/>
          <p:nvPr/>
        </p:nvGrpSpPr>
        <p:grpSpPr>
          <a:xfrm>
            <a:off x="10107290" y="2588429"/>
            <a:ext cx="564575" cy="2754486"/>
            <a:chOff x="3175" y="0"/>
            <a:chExt cx="564574" cy="2754484"/>
          </a:xfrm>
        </p:grpSpPr>
        <p:sp>
          <p:nvSpPr>
            <p:cNvPr id="1692" name="Rounded Rectangle"/>
            <p:cNvSpPr/>
            <p:nvPr/>
          </p:nvSpPr>
          <p:spPr>
            <a:xfrm>
              <a:off x="55575" y="0"/>
              <a:ext cx="459774" cy="2754484"/>
            </a:xfrm>
            <a:prstGeom prst="roundRect">
              <a:avLst>
                <a:gd name="adj" fmla="val 16667"/>
              </a:avLst>
            </a:prstGeom>
            <a:solidFill>
              <a:srgbClr val="7c4efd"/>
            </a:solidFill>
            <a:ln w="12700" cap="flat">
              <a:noFill/>
              <a:miter lim="400000"/>
            </a:ln>
            <a:effectLst>
              <a:outerShdw dist="38100" dir="5400000" rotWithShape="0">
                <a:srgbClr val="000000">
                  <a:alpha val="10000"/>
                </a:srgbClr>
              </a:outerShdw>
            </a:effectLst>
          </p:spPr>
          <p:txBody>
            <a:bodyPr wrap="square" lIns="45719" tIns="45719" rIns="45719" bIns="45719" numCol="1" anchor="b">
              <a:noAutofit/>
            </a:bodyPr>
            <a:lstStyle/>
            <a:p>
              <a:pPr algn="ctr">
                <a:lnSpc>
                  <a:spcPct val="100000"/>
                </a:lnSpc>
                <a:defRPr sz="1800" b="0">
                  <a:solidFill>
                    <a:srgbClr val="F6F8F8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693" name="80%"/>
            <p:cNvSpPr txBox="1"/>
            <p:nvPr/>
          </p:nvSpPr>
          <p:spPr>
            <a:xfrm>
              <a:off x="3175" y="2348347"/>
              <a:ext cx="564574" cy="3836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91439" tIns="91439" rIns="91439" bIns="91439" numCol="1" anchor="b">
              <a:spAutoFit/>
            </a:bodyPr>
            <a:lstStyle>
              <a:lvl1pPr algn="ctr">
                <a:defRPr sz="1600" b="0">
                  <a:solidFill>
                    <a:srgbClr val="FFFFFF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>
                  <a:solidFill>
                    <a:srgbClr val="fcfcfc"/>
                  </a:solidFill>
                </a:rPr>
                <a:t>80%</a:t>
              </a:r>
            </a:p>
          </p:txBody>
        </p:sp>
      </p:grpSp>
      <p:sp>
        <p:nvSpPr>
          <p:cNvPr id="1695" name="2019"/>
          <p:cNvSpPr txBox="1"/>
          <p:nvPr/>
        </p:nvSpPr>
        <p:spPr>
          <a:xfrm>
            <a:off x="10112281" y="5484259"/>
            <a:ext cx="554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lnSpc>
                <a:spcPct val="95000"/>
              </a:lnSpc>
              <a:defRPr sz="1600" b="0"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2019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9" grpId="1" animBg="1" advAuto="0"/>
      <p:bldP spid="1653" grpId="2" animBg="1" advAuto="0"/>
      <p:bldP spid="1657" grpId="3" animBg="1" advAuto="0"/>
      <p:bldP spid="1661" grpId="4" animBg="1" advAuto="0"/>
      <p:bldP spid="1665" grpId="5" animBg="1" advAuto="0"/>
      <p:bldP spid="1669" grpId="6" animBg="1" advAuto="0"/>
      <p:bldP spid="1673" grpId="7" animBg="1" advAuto="0"/>
      <p:bldP spid="1677" grpId="8" animBg="1" advAuto="0"/>
      <p:bldP spid="1694" grpId="9" animBg="1" advAuto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+1 234 567 890"/>
          <p:cNvSpPr txBox="1"/>
          <p:nvPr/>
        </p:nvSpPr>
        <p:spPr>
          <a:xfrm>
            <a:off x="893335" y="5712816"/>
            <a:ext cx="245984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+1 234 567 890</a:t>
            </a:r>
          </a:p>
        </p:txBody>
      </p:sp>
      <p:sp>
        <p:nvSpPr>
          <p:cNvPr id="1698" name="+1 234 567 890"/>
          <p:cNvSpPr txBox="1"/>
          <p:nvPr/>
        </p:nvSpPr>
        <p:spPr>
          <a:xfrm>
            <a:off x="893335" y="5046135"/>
            <a:ext cx="245984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+1 234 567 890</a:t>
            </a:r>
          </a:p>
        </p:txBody>
      </p:sp>
      <p:sp>
        <p:nvSpPr>
          <p:cNvPr id="1699" name="name@domainname.com"/>
          <p:cNvSpPr txBox="1"/>
          <p:nvPr/>
        </p:nvSpPr>
        <p:spPr>
          <a:xfrm>
            <a:off x="893335" y="3724301"/>
            <a:ext cx="228654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name@domainname.com</a:t>
            </a:r>
          </a:p>
        </p:txBody>
      </p:sp>
      <p:sp>
        <p:nvSpPr>
          <p:cNvPr id="1700" name="www.domainname.com"/>
          <p:cNvSpPr txBox="1"/>
          <p:nvPr/>
        </p:nvSpPr>
        <p:spPr>
          <a:xfrm>
            <a:off x="893335" y="4386134"/>
            <a:ext cx="227281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www.domainname.com</a:t>
            </a:r>
          </a:p>
        </p:txBody>
      </p:sp>
      <p:sp>
        <p:nvSpPr>
          <p:cNvPr id="1701" name="Lorem ipsum is simply dummy text of the printing and typesetting industry. Lorem Ipsum has been the industry's standard dummy text ever since the."/>
          <p:cNvSpPr txBox="1"/>
          <p:nvPr/>
        </p:nvSpPr>
        <p:spPr>
          <a:xfrm>
            <a:off x="893335" y="2241713"/>
            <a:ext cx="3253484" cy="955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685800">
              <a:lnSpc>
                <a:spcPts val="1700"/>
              </a:lnSpc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dirty="0"/>
              <a:t>Lorem ipsum is simply dummy text of the printing and typesetting industry. Lorem Ipsum has been the industry's standard dummy text ever </a:t>
            </a:r>
            <a:r>
              <a:t>since </a:t>
            </a:r>
          </a:p>
        </p:txBody>
      </p:sp>
      <p:sp>
        <p:nvSpPr>
          <p:cNvPr id="1702" name="Contact Us"/>
          <p:cNvSpPr txBox="1"/>
          <p:nvPr/>
        </p:nvSpPr>
        <p:spPr>
          <a:xfrm>
            <a:off x="805419" y="1092112"/>
            <a:ext cx="4831293" cy="891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75000"/>
              </a:lnSpc>
              <a:defRPr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r>
              <a:rPr dirty="0"/>
              <a:t>Contact Us</a:t>
            </a:r>
          </a:p>
        </p:txBody>
      </p:sp>
      <p:pic>
        <p:nvPicPr>
          <p:cNvPr id="11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DDB2283C-4DB2-2240-96A1-D4146D24FD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241" r="20241"/>
          <a:stretch>
            <a:fillRect/>
          </a:stretch>
        </p:blipFill>
        <p:spPr>
          <a:xfrm>
            <a:off x="6068991" y="0"/>
            <a:ext cx="6123009" cy="6858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8" name="Group"/>
          <p:cNvGrpSpPr/>
          <p:nvPr/>
        </p:nvGrpSpPr>
        <p:grpSpPr>
          <a:xfrm>
            <a:off x="990229" y="1225094"/>
            <a:ext cx="4657337" cy="1901364"/>
            <a:chOff x="0" y="0"/>
            <a:chExt cx="4657335" cy="1901362"/>
          </a:xfrm>
        </p:grpSpPr>
        <p:sp>
          <p:nvSpPr>
            <p:cNvPr id="964" name="When an unknown printer took a galley of type and scrambled it to make a type specimen book. It has survived not only five centuries, but also the leap into electronic typesetting, remaining essentially unchanged.…"/>
            <p:cNvSpPr/>
            <p:nvPr/>
          </p:nvSpPr>
          <p:spPr>
            <a:xfrm>
              <a:off x="50800" y="1901361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125000"/>
                </a:lnSpc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 printer took a galley of type and scrambled it to make a type specimen book. It has survived not only five centuries, but also the leap into electronic typesetting, remaining essentially unchanged. </a:t>
              </a:r>
            </a:p>
            <a:p>
              <a:pPr>
                <a:lnSpc>
                  <a:spcPct val="125000"/>
                </a:lnSpc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endParaRPr dirty="0"/>
            </a:p>
            <a:p>
              <a:pPr>
                <a:lnSpc>
                  <a:spcPct val="125000"/>
                </a:lnSpc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  <p:sp>
          <p:nvSpPr>
            <p:cNvPr id="965" name="Righ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Right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66" name="Line"/>
            <p:cNvSpPr/>
            <p:nvPr/>
          </p:nvSpPr>
          <p:spPr>
            <a:xfrm>
              <a:off x="103079" y="1409912"/>
              <a:ext cx="1080266" cy="0"/>
            </a:xfrm>
            <a:prstGeom prst="line">
              <a:avLst/>
            </a:prstGeom>
            <a:noFill/>
            <a:ln w="25400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67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5517D98-D40A-2D42-86D4-C4602300CCD7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5" r="21775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8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553570" y="423202"/>
            <a:ext cx="235676" cy="32512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grpSp>
        <p:nvGrpSpPr>
          <p:cNvPr id="980" name="Group"/>
          <p:cNvGrpSpPr/>
          <p:nvPr/>
        </p:nvGrpSpPr>
        <p:grpSpPr>
          <a:xfrm>
            <a:off x="6318584" y="590094"/>
            <a:ext cx="5069818" cy="4889725"/>
            <a:chOff x="0" y="0"/>
            <a:chExt cx="5069817" cy="4889723"/>
          </a:xfrm>
        </p:grpSpPr>
        <p:sp>
          <p:nvSpPr>
            <p:cNvPr id="972" name="Lef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Left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73" name="Line"/>
            <p:cNvSpPr/>
            <p:nvPr/>
          </p:nvSpPr>
          <p:spPr>
            <a:xfrm>
              <a:off x="103079" y="1409912"/>
              <a:ext cx="979646" cy="0"/>
            </a:xfrm>
            <a:prstGeom prst="line">
              <a:avLst/>
            </a:prstGeom>
            <a:noFill/>
            <a:ln w="25400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74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75" name="When an unknown…"/>
            <p:cNvSpPr/>
            <p:nvPr/>
          </p:nvSpPr>
          <p:spPr>
            <a:xfrm>
              <a:off x="67597" y="3281815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When an unknown</a:t>
              </a:r>
              <a:endParaRPr sz="5400" b="1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Web Design </a:t>
              </a:r>
              <a:r>
                <a:rPr dirty="0" err="1"/>
                <a:t>inmprovement</a:t>
              </a:r>
              <a:endParaRPr dirty="0"/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Events flyer</a:t>
              </a:r>
            </a:p>
          </p:txBody>
        </p:sp>
        <p:sp>
          <p:nvSpPr>
            <p:cNvPr id="976" name="Skills"/>
            <p:cNvSpPr/>
            <p:nvPr/>
          </p:nvSpPr>
          <p:spPr>
            <a:xfrm>
              <a:off x="43153" y="2896118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Skills</a:t>
              </a:r>
            </a:p>
          </p:txBody>
        </p:sp>
        <p:sp>
          <p:nvSpPr>
            <p:cNvPr id="977" name="2000 “Company” - Designer…"/>
            <p:cNvSpPr/>
            <p:nvPr/>
          </p:nvSpPr>
          <p:spPr>
            <a:xfrm>
              <a:off x="67597" y="4889722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2000</a:t>
              </a:r>
              <a:r>
                <a:rPr b="0" dirty="0"/>
                <a:t> “Company” - Designer</a:t>
              </a:r>
              <a:endParaRPr sz="54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2005</a:t>
              </a:r>
              <a:r>
                <a:rPr b="0" dirty="0"/>
                <a:t> “Company” – Heed of Design</a:t>
              </a:r>
              <a:endParaRPr sz="5400" dirty="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rPr dirty="0"/>
                <a:t>2015</a:t>
              </a:r>
              <a:r>
                <a:rPr b="0" dirty="0"/>
                <a:t> “New company” – CEO, Founder </a:t>
              </a:r>
            </a:p>
          </p:txBody>
        </p:sp>
        <p:sp>
          <p:nvSpPr>
            <p:cNvPr id="978" name="Experience"/>
            <p:cNvSpPr/>
            <p:nvPr/>
          </p:nvSpPr>
          <p:spPr>
            <a:xfrm>
              <a:off x="43153" y="4504025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rPr dirty="0"/>
                <a:t>Experience</a:t>
              </a:r>
            </a:p>
          </p:txBody>
        </p:sp>
        <p:sp>
          <p:nvSpPr>
            <p:cNvPr id="979" name="It was popularised in the 1960s with the release of Letraset sheets containing Lorem Ipsum passages, and more recently with desktop publishing"/>
            <p:cNvSpPr/>
            <p:nvPr/>
          </p:nvSpPr>
          <p:spPr>
            <a:xfrm>
              <a:off x="51539" y="1755389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D122204C-3CD2-584F-AB80-6A41B8FCA0B4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75" r="21775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0" grpId="1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" name="Group"/>
          <p:cNvGrpSpPr/>
          <p:nvPr/>
        </p:nvGrpSpPr>
        <p:grpSpPr>
          <a:xfrm>
            <a:off x="990229" y="590094"/>
            <a:ext cx="5064173" cy="4889725"/>
            <a:chOff x="0" y="0"/>
            <a:chExt cx="5064172" cy="4889723"/>
          </a:xfrm>
        </p:grpSpPr>
        <p:sp>
          <p:nvSpPr>
            <p:cNvPr id="983" name="Right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Right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984" name="Line"/>
            <p:cNvSpPr/>
            <p:nvPr/>
          </p:nvSpPr>
          <p:spPr>
            <a:xfrm>
              <a:off x="103079" y="1409912"/>
              <a:ext cx="1114538" cy="0"/>
            </a:xfrm>
            <a:prstGeom prst="line">
              <a:avLst/>
            </a:prstGeom>
            <a:noFill/>
            <a:ln w="25400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985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  <p:sp>
          <p:nvSpPr>
            <p:cNvPr id="986" name="When an unknown…"/>
            <p:cNvSpPr/>
            <p:nvPr/>
          </p:nvSpPr>
          <p:spPr>
            <a:xfrm>
              <a:off x="61952" y="3281815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When an unknown</a:t>
              </a:r>
              <a:endParaRPr sz="5400" b="1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Web Design inmprovement</a:t>
              </a: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 b="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Events flyer</a:t>
              </a:r>
            </a:p>
          </p:txBody>
        </p:sp>
        <p:sp>
          <p:nvSpPr>
            <p:cNvPr id="987" name="Skills"/>
            <p:cNvSpPr/>
            <p:nvPr/>
          </p:nvSpPr>
          <p:spPr>
            <a:xfrm>
              <a:off x="37508" y="2896118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Skills</a:t>
              </a:r>
            </a:p>
          </p:txBody>
        </p:sp>
        <p:sp>
          <p:nvSpPr>
            <p:cNvPr id="988" name="2000 “Company” - Designer…"/>
            <p:cNvSpPr/>
            <p:nvPr/>
          </p:nvSpPr>
          <p:spPr>
            <a:xfrm>
              <a:off x="61952" y="4889722"/>
              <a:ext cx="5002220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2000</a:t>
              </a:r>
              <a:r>
                <a:rPr b="0"/>
                <a:t> “Company” - Designer</a:t>
              </a:r>
              <a:endParaRPr sz="540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2005</a:t>
              </a:r>
              <a:r>
                <a:rPr b="0"/>
                <a:t> “Company” – Heed of Design</a:t>
              </a:r>
              <a:endParaRPr sz="5400">
                <a:latin typeface="Roboto"/>
                <a:ea typeface="Roboto"/>
                <a:cs typeface="Roboto"/>
                <a:sym typeface="Roboto"/>
              </a:endParaRPr>
            </a:p>
            <a:p>
              <a:pPr marL="285750" indent="-285750">
                <a:lnSpc>
                  <a:spcPct val="125000"/>
                </a:lnSpc>
                <a:buSzPct val="100000"/>
                <a:buFont typeface="Arial"/>
                <a:buChar char="•"/>
                <a:defRPr sz="1400">
                  <a:latin typeface="Roboto Light"/>
                  <a:ea typeface="Roboto Light"/>
                  <a:cs typeface="Roboto Light"/>
                  <a:sym typeface="Roboto Light"/>
                </a:defRPr>
              </a:pPr>
              <a:r>
                <a:t>2015</a:t>
              </a:r>
              <a:r>
                <a:rPr b="0"/>
                <a:t> “New company” – CEO, Founder </a:t>
              </a:r>
            </a:p>
          </p:txBody>
        </p:sp>
        <p:sp>
          <p:nvSpPr>
            <p:cNvPr id="989" name="Experience"/>
            <p:cNvSpPr/>
            <p:nvPr/>
          </p:nvSpPr>
          <p:spPr>
            <a:xfrm>
              <a:off x="37508" y="4504025"/>
              <a:ext cx="5026664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ts val="1700"/>
                </a:lnSpc>
                <a:spcBef>
                  <a:spcPts val="400"/>
                </a:spcBef>
                <a:defRPr sz="2400" b="0">
                  <a:latin typeface="Roboto Medium"/>
                  <a:ea typeface="Roboto Medium"/>
                  <a:cs typeface="Roboto Medium"/>
                  <a:sym typeface="Roboto Medium"/>
                </a:defRPr>
              </a:lvl1pPr>
            </a:lstStyle>
            <a:p>
              <a:r>
                <a:t>Experience</a:t>
              </a:r>
            </a:p>
          </p:txBody>
        </p:sp>
        <p:sp>
          <p:nvSpPr>
            <p:cNvPr id="990" name="It was popularised in the 1960s with the release of Letraset sheets containing Lorem Ipsum passages, and more recently with desktop publishing"/>
            <p:cNvSpPr/>
            <p:nvPr/>
          </p:nvSpPr>
          <p:spPr>
            <a:xfrm>
              <a:off x="45895" y="1755389"/>
              <a:ext cx="4606535" cy="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5000"/>
                </a:lnSpc>
                <a:defRPr sz="1400" b="0">
                  <a:solidFill>
                    <a:srgbClr val="7c4efd"/>
                  </a:solidFill>
                  <a:latin typeface="Roboto Light"/>
                  <a:ea typeface="Roboto Light"/>
                  <a:cs typeface="Roboto Light"/>
                  <a:sym typeface="Roboto Light"/>
                </a:defRPr>
              </a:lvl1pPr>
            </a:lstStyle>
            <a:p>
              <a:r>
                <a:rPr dirty="0"/>
                <a:t>It was </a:t>
              </a:r>
              <a:r>
                <a:rPr dirty="0" err="1"/>
                <a:t>popularised</a:t>
              </a:r>
              <a:r>
                <a:rPr dirty="0"/>
                <a:t> in the 1960s with the release of </a:t>
              </a:r>
              <a:r>
                <a:rPr dirty="0" err="1"/>
                <a:t>Letraset</a:t>
              </a:r>
              <a:r>
                <a:rPr dirty="0"/>
                <a:t> sheets containing Lorem Ipsum passages, and more recently with desktop publishing</a:t>
              </a:r>
            </a:p>
          </p:txBody>
        </p: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9427F917-C8EF-E340-BC4C-1D1D7BDA52D6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21" r="21721"/>
          <a:stretch>
            <a:fillRect/>
          </a:stretch>
        </p:blipFill>
        <p:spPr/>
      </p:pic>
    </p:spTree>
  </p:cSld>
  <p:clrMapOvr>
    <a:masterClrMapping/>
  </p:clrMapOvr>
  <p:transition spd="slow">
    <p:push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1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you-x-ventures-Oalh2MojUuk-unsplash.jpg" descr="you-x-ventures-Oalh2MojUuk-unsplash.jpg">
            <a:extLst>
              <a:ext uri="{FF2B5EF4-FFF2-40B4-BE49-F238E27FC236}">
                <a16:creationId xmlns:a16="http://schemas.microsoft.com/office/drawing/2014/main" id="{CA7DF2B8-EEDB-3D4E-8620-A1C9778240FE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27500" b="27500"/>
          <a:stretch>
            <a:fillRect/>
          </a:stretch>
        </p:blipFill>
        <p:spPr>
          <a:xfrm>
            <a:off x="0" y="0"/>
            <a:ext cx="12192000" cy="3657600"/>
          </a:xfrm>
          <a:prstGeom prst="rect">
            <a:avLst/>
          </a:prstGeom>
        </p:spPr>
      </p:pic>
      <p:sp>
        <p:nvSpPr>
          <p:cNvPr id="995" name="Top Picture…"/>
          <p:cNvSpPr txBox="1"/>
          <p:nvPr/>
        </p:nvSpPr>
        <p:spPr>
          <a:xfrm>
            <a:off x="1257091" y="1722209"/>
            <a:ext cx="4606535" cy="1356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75000"/>
              </a:lnSpc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pPr>
            <a:r>
              <a:rPr dirty="0"/>
              <a:t>Top Picture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>
              <a:lnSpc>
                <a:spcPct val="75000"/>
              </a:lnSpc>
              <a:defRPr>
                <a:solidFill>
                  <a:srgbClr val="FFFFFF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pPr>
            <a:r>
              <a:rPr dirty="0"/>
              <a:t>Box Slide</a:t>
            </a:r>
          </a:p>
        </p:txBody>
      </p:sp>
      <p:sp>
        <p:nvSpPr>
          <p:cNvPr id="996" name="Line"/>
          <p:cNvSpPr/>
          <p:nvPr/>
        </p:nvSpPr>
        <p:spPr>
          <a:xfrm>
            <a:off x="1360172" y="3132121"/>
            <a:ext cx="1079737" cy="0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97" name="Line"/>
          <p:cNvSpPr/>
          <p:nvPr/>
        </p:nvSpPr>
        <p:spPr>
          <a:xfrm>
            <a:off x="1360172" y="3143550"/>
            <a:ext cx="5760545" cy="0"/>
          </a:xfrm>
          <a:prstGeom prst="line">
            <a:avLst/>
          </a:prstGeom>
          <a:ln>
            <a:solidFill>
              <a:srgbClr val="FFFFFF"/>
            </a:solidFill>
            <a:miter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b="0">
                <a:solidFill>
                  <a:srgbClr val="2B2B2B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998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1306159" y="4595859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sp>
        <p:nvSpPr>
          <p:cNvPr id="999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7097359" y="4595859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4" name="Group"/>
          <p:cNvGrpSpPr/>
          <p:nvPr/>
        </p:nvGrpSpPr>
        <p:grpSpPr>
          <a:xfrm>
            <a:off x="990228" y="965450"/>
            <a:ext cx="4606536" cy="1421343"/>
            <a:chOff x="0" y="0"/>
            <a:chExt cx="4606534" cy="1421342"/>
          </a:xfrm>
        </p:grpSpPr>
        <p:sp>
          <p:nvSpPr>
            <p:cNvPr id="1001" name="Botton Picture…"/>
            <p:cNvSpPr/>
            <p:nvPr/>
          </p:nvSpPr>
          <p:spPr>
            <a:xfrm>
              <a:off x="0" y="0"/>
              <a:ext cx="4606534" cy="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 err="1"/>
                <a:t>Botton</a:t>
              </a:r>
              <a:r>
                <a:rPr dirty="0"/>
                <a:t> Picture</a:t>
              </a:r>
              <a:endParaRPr dirty="0">
                <a:latin typeface="Roboto"/>
                <a:ea typeface="Roboto"/>
                <a:cs typeface="Roboto"/>
                <a:sym typeface="Roboto"/>
              </a:endParaRPr>
            </a:p>
            <a:p>
              <a:pPr>
                <a:lnSpc>
                  <a:spcPct val="75000"/>
                </a:lnSpc>
                <a:defRPr>
                  <a:latin typeface="Roboto Condensed Light"/>
                  <a:ea typeface="Roboto Condensed Light"/>
                  <a:cs typeface="Roboto Condensed Light"/>
                  <a:sym typeface="Roboto Condensed Light"/>
                </a:defRPr>
              </a:pPr>
              <a:r>
                <a:rPr dirty="0"/>
                <a:t>Box Slide</a:t>
              </a:r>
            </a:p>
          </p:txBody>
        </p:sp>
        <p:sp>
          <p:nvSpPr>
            <p:cNvPr id="1002" name="Line"/>
            <p:cNvSpPr/>
            <p:nvPr/>
          </p:nvSpPr>
          <p:spPr>
            <a:xfrm>
              <a:off x="103079" y="1409912"/>
              <a:ext cx="1081011" cy="0"/>
            </a:xfrm>
            <a:prstGeom prst="line">
              <a:avLst/>
            </a:prstGeom>
            <a:noFill/>
            <a:ln w="25400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/>
            </a:p>
          </p:txBody>
        </p:sp>
        <p:sp>
          <p:nvSpPr>
            <p:cNvPr id="1003" name="Line"/>
            <p:cNvSpPr/>
            <p:nvPr/>
          </p:nvSpPr>
          <p:spPr>
            <a:xfrm>
              <a:off x="103079" y="1421342"/>
              <a:ext cx="4503455" cy="0"/>
            </a:xfrm>
            <a:prstGeom prst="line">
              <a:avLst/>
            </a:prstGeom>
            <a:noFill/>
            <a:ln w="9525" cap="flat">
              <a:solidFill>
                <a:srgbClr val="3b2f4e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b="0">
                  <a:solidFill>
                    <a:srgbClr val="2B2B2B"/>
                  </a:solidFill>
                  <a:latin typeface="+mn-lt"/>
                  <a:ea typeface="+mn-ea"/>
                  <a:cs typeface="+mn-cs"/>
                  <a:sym typeface="Calibri"/>
                </a:defRPr>
              </a:pPr>
              <a:endParaRPr dirty="0"/>
            </a:p>
          </p:txBody>
        </p:sp>
      </p:grpSp>
      <p:sp>
        <p:nvSpPr>
          <p:cNvPr id="1006" name="When an unknown printer took a galley of type and scrambled it to make a type specimen book. It has survived not only five centuries, but also the leap into electronic typesetting, remaining essentially unchanged."/>
          <p:cNvSpPr txBox="1"/>
          <p:nvPr/>
        </p:nvSpPr>
        <p:spPr>
          <a:xfrm>
            <a:off x="7425633" y="1146271"/>
            <a:ext cx="3785928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125000"/>
              </a:lnSpc>
              <a:defRPr sz="1400" b="0">
                <a:solidFill>
                  <a:srgbClr val="7c4efd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t>When an unknown printer took a galley of type and scrambled it to make a type specimen book. It has survived not only five centuries, but also the leap into electronic typesetting, remaining essentially unchanged.</a:t>
            </a:r>
          </a:p>
        </p:txBody>
      </p:sp>
      <p:pic>
        <p:nvPicPr>
          <p:cNvPr id="10" name="drew-beamer-Se7vVKzYxTI-unsplash.jpg" descr="drew-beamer-Se7vVKzYxTI-unsplash.jpg">
            <a:extLst>
              <a:ext uri="{FF2B5EF4-FFF2-40B4-BE49-F238E27FC236}">
                <a16:creationId xmlns:a16="http://schemas.microsoft.com/office/drawing/2014/main" id="{CC2D10F5-6575-C04D-8FAC-FB6A1B6308E9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27117" b="27117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Custom 2">
      <a:dk1>
        <a:srgbClr val="15243B"/>
      </a:dk1>
      <a:lt1>
        <a:srgbClr val="fcfcfc"/>
      </a:lt1>
      <a:dk2>
        <a:srgbClr val="15243B"/>
      </a:dk2>
      <a:lt2>
        <a:srgbClr val="D00653"/>
      </a:lt2>
      <a:accent1>
        <a:srgbClr val="15243B"/>
      </a:accent1>
      <a:accent2>
        <a:srgbClr val="36486D"/>
      </a:accent2>
      <a:accent3>
        <a:srgbClr val="D00653"/>
      </a:accent3>
      <a:accent4>
        <a:srgbClr val="15243B"/>
      </a:accent4>
      <a:accent5>
        <a:srgbClr val="15243B"/>
      </a:accent5>
      <a:accent6>
        <a:srgbClr val="15243B"/>
      </a:accent6>
      <a:hlink>
        <a:srgbClr val="36486D"/>
      </a:hlink>
      <a:folHlink>
        <a:srgbClr val="D00653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8F8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B2B2B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3b2f4e"/>
            </a:solidFill>
            <a:effectLst/>
            <a:uFillTx/>
            <a:latin typeface="Roboto Black"/>
            <a:ea typeface="Roboto Black"/>
            <a:cs typeface="Roboto Black"/>
            <a:sym typeface="Roboto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7AEA0"/>
      </a:accent1>
      <a:accent2>
        <a:srgbClr val="7D9892"/>
      </a:accent2>
      <a:accent3>
        <a:srgbClr val="688687"/>
      </a:accent3>
      <a:accent4>
        <a:srgbClr val="5C818A"/>
      </a:accent4>
      <a:accent5>
        <a:srgbClr val="567C8A"/>
      </a:accent5>
      <a:accent6>
        <a:srgbClr val="4E798C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8F8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2B2B2B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400" b="1" i="0" u="none" strike="noStrike" cap="none" spc="0" normalizeH="0" baseline="0">
            <a:ln>
              <a:noFill/>
            </a:ln>
            <a:solidFill>
              <a:srgbClr val="3b2f4e"/>
            </a:solidFill>
            <a:effectLst/>
            <a:uFillTx/>
            <a:latin typeface="Roboto Black"/>
            <a:ea typeface="Roboto Black"/>
            <a:cs typeface="Roboto Black"/>
            <a:sym typeface="Roboto Blac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</TotalTime>
  <Words>2249</Words>
  <Application>Microsoft Macintosh PowerPoint</Application>
  <PresentationFormat>Widescreen</PresentationFormat>
  <Paragraphs>490</Paragraphs>
  <Slides>41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0" baseType="lpstr">
      <vt:lpstr>Calibri</vt:lpstr>
      <vt:lpstr>Roboto Black</vt:lpstr>
      <vt:lpstr>Arial</vt:lpstr>
      <vt:lpstr>Roboto Medium</vt:lpstr>
      <vt:lpstr>Calibri Light</vt:lpstr>
      <vt:lpstr>Roboto</vt:lpstr>
      <vt:lpstr>Roboto Condensed Light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Agenda Template</vt:lpstr>
      <vt:lpstr>PowerPoint Presentation</vt:lpstr>
      <vt:lpstr>PowerPoint Presentation</vt:lpstr>
      <vt:lpstr>Agenda Template</vt:lpstr>
      <vt:lpstr>Agenda Template 2</vt:lpstr>
      <vt:lpstr>PowerPoint Presentation</vt:lpstr>
      <vt:lpstr>PowerPoint Presentation</vt:lpstr>
      <vt:lpstr>PowerPoint Presentation</vt:lpstr>
      <vt:lpstr>About Company Report</vt:lpstr>
      <vt:lpstr>Sample Text here</vt:lpstr>
      <vt:lpstr>S.W.O.T Analysis</vt:lpstr>
      <vt:lpstr>Features Type 1</vt:lpstr>
      <vt:lpstr>Our Professional Team</vt:lpstr>
      <vt:lpstr>Master Table 1</vt:lpstr>
      <vt:lpstr>Master Table 2</vt:lpstr>
      <vt:lpstr>Price Table 1</vt:lpstr>
      <vt:lpstr>Price Table Type 2</vt:lpstr>
      <vt:lpstr>Additional Slides 1</vt:lpstr>
      <vt:lpstr>Additional Slides 2</vt:lpstr>
      <vt:lpstr>Diverging Diagram 1</vt:lpstr>
      <vt:lpstr>Diverging Diagram 2</vt:lpstr>
      <vt:lpstr>Diverging Diagram 3</vt:lpstr>
      <vt:lpstr>Process infographic</vt:lpstr>
      <vt:lpstr>3-part Venn diagram is easily customized</vt:lpstr>
      <vt:lpstr>Arrow Diagram</vt:lpstr>
      <vt:lpstr>Growth Slides</vt:lpstr>
      <vt:lpstr>Growth projections</vt:lpstr>
      <vt:lpstr>Company saturation by month</vt:lpstr>
      <vt:lpstr>Stock price graph</vt:lpstr>
      <vt:lpstr>Engagement cases</vt:lpstr>
      <vt:lpstr>Financial Chart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Microsoft Office User</cp:lastModifiedBy>
  <cp:revision>50</cp:revision>
  <dcterms:modified xsi:type="dcterms:W3CDTF">2020-04-07T19:44:41Z</dcterms:modified>
  <cp:category/>
</cp:coreProperties>
</file>